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90" r:id="rId4"/>
    <p:sldId id="403" r:id="rId5"/>
    <p:sldId id="391" r:id="rId6"/>
    <p:sldId id="392" r:id="rId7"/>
    <p:sldId id="388" r:id="rId8"/>
    <p:sldId id="393" r:id="rId9"/>
    <p:sldId id="394" r:id="rId10"/>
    <p:sldId id="407" r:id="rId11"/>
    <p:sldId id="395" r:id="rId12"/>
    <p:sldId id="405" r:id="rId13"/>
    <p:sldId id="402" r:id="rId14"/>
    <p:sldId id="401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3999">
          <p15:clr>
            <a:srgbClr val="A4A3A4"/>
          </p15:clr>
        </p15:guide>
        <p15:guide id="9" orient="horz" pos="1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93B8"/>
    <a:srgbClr val="EABC7E"/>
    <a:srgbClr val="3185A6"/>
    <a:srgbClr val="17375E"/>
    <a:srgbClr val="71EAF7"/>
    <a:srgbClr val="F6E672"/>
    <a:srgbClr val="FFCCCC"/>
    <a:srgbClr val="004A97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8750" autoAdjust="0"/>
  </p:normalViewPr>
  <p:slideViewPr>
    <p:cSldViewPr snapToGrid="0" showGuides="1">
      <p:cViewPr>
        <p:scale>
          <a:sx n="100" d="100"/>
          <a:sy n="100" d="100"/>
        </p:scale>
        <p:origin x="-1014" y="-438"/>
      </p:cViewPr>
      <p:guideLst>
        <p:guide orient="horz" pos="2338"/>
        <p:guide orient="horz" pos="2249"/>
        <p:guide orient="horz" pos="92"/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Итоги контрольно-надзорных</a:t>
            </a:r>
            <a:r>
              <a:rPr lang="ru-RU" sz="2000" baseline="0" dirty="0" smtClean="0"/>
              <a:t> </a:t>
            </a:r>
            <a:r>
              <a:rPr lang="ru-RU" sz="2000" dirty="0" smtClean="0"/>
              <a:t> мероприятий</a:t>
            </a:r>
            <a:endParaRPr lang="ru-RU" sz="2000" dirty="0"/>
          </a:p>
        </c:rich>
      </c:tx>
      <c:layout>
        <c:manualLayout>
          <c:xMode val="edge"/>
          <c:yMode val="edge"/>
          <c:x val="0.10685536141067314"/>
          <c:y val="1.731602321846924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нарушений</c:v>
                </c:pt>
              </c:strCache>
            </c:strRef>
          </c:tx>
          <c:spPr>
            <a:solidFill>
              <a:srgbClr val="3185A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2018</c:v>
                </c:pt>
                <c:pt idx="1">
                  <c:v>I кв.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протоколов об АП</c:v>
                </c:pt>
              </c:strCache>
            </c:strRef>
          </c:tx>
          <c:spPr>
            <a:solidFill>
              <a:srgbClr val="EABC7E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2018</c:v>
                </c:pt>
                <c:pt idx="1">
                  <c:v>I кв.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штрафов (тыс. руб)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</c:v>
                </c:pt>
                <c:pt idx="1">
                  <c:v>I кв. 2019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44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586688"/>
        <c:axId val="43588224"/>
      </c:barChart>
      <c:catAx>
        <c:axId val="435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588224"/>
        <c:crosses val="autoZero"/>
        <c:auto val="1"/>
        <c:lblAlgn val="ctr"/>
        <c:lblOffset val="100"/>
        <c:noMultiLvlLbl val="0"/>
      </c:catAx>
      <c:valAx>
        <c:axId val="4358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35866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52393-EF17-4EDE-AAB5-2251B7213EF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50738B-75D4-495F-B19F-BC4C71C6FB16}">
      <dgm:prSet phldrT="[Текст]" custT="1"/>
      <dgm:spPr/>
      <dgm:t>
        <a:bodyPr/>
        <a:lstStyle/>
        <a:p>
          <a:pPr algn="just"/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 2.1 ст. 7 Федерального закона от 29.12.1994 N 77-ФЗ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(ред. от 03.07.2016) «Об обязательном экземпляре документов</a:t>
          </a:r>
          <a:endParaRPr lang="ru-RU" sz="1800" b="1" dirty="0"/>
        </a:p>
      </dgm:t>
    </dgm:pt>
    <dgm:pt modelId="{D423BE1D-E8CA-4F01-A09E-613B2C956E5F}" type="parTrans" cxnId="{3546A780-98A9-45B3-8D57-0E2D54C3484D}">
      <dgm:prSet/>
      <dgm:spPr/>
      <dgm:t>
        <a:bodyPr/>
        <a:lstStyle/>
        <a:p>
          <a:endParaRPr lang="ru-RU"/>
        </a:p>
      </dgm:t>
    </dgm:pt>
    <dgm:pt modelId="{A1AD23BF-E9D0-4AD1-9D24-EC3C3A2445BC}" type="sibTrans" cxnId="{3546A780-98A9-45B3-8D57-0E2D54C3484D}">
      <dgm:prSet/>
      <dgm:spPr/>
      <dgm:t>
        <a:bodyPr/>
        <a:lstStyle/>
        <a:p>
          <a:endParaRPr lang="ru-RU"/>
        </a:p>
      </dgm:t>
    </dgm:pt>
    <dgm:pt modelId="{0318A3C9-C3EA-481D-B6EE-A0EBCEDB029D}">
      <dgm:prSet phldrT="[Текст]"/>
      <dgm:spPr/>
      <dgm:t>
        <a:bodyPr/>
        <a:lstStyle/>
        <a:p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Минкультуры России от 26.12.2017 N 2227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 утверждении Порядка доставки, хранения, учета обязательного экземпляра печатного издания в электронной форме, мер защиты при доставке обязательного экземпляра печатного издания в электронной форме, порядка компьютерной обработки данных обязательного экземпляра печатного издания в электронной форме в целях их классификации и систематизации, а также требований к формату доставляемого файла обязательного экземпляра печатного издания в электронной форме» (Зарегистрировано в Минюсте России 13.03.2018 N 50320)</a:t>
          </a:r>
          <a:endParaRPr lang="ru-RU" dirty="0"/>
        </a:p>
      </dgm:t>
    </dgm:pt>
    <dgm:pt modelId="{E92B9220-BB33-4D77-AB52-05E2CDF88707}" type="parTrans" cxnId="{7F6A9F26-F057-4EB9-B2B7-BA506762CB7C}">
      <dgm:prSet/>
      <dgm:spPr/>
      <dgm:t>
        <a:bodyPr/>
        <a:lstStyle/>
        <a:p>
          <a:endParaRPr lang="ru-RU"/>
        </a:p>
      </dgm:t>
    </dgm:pt>
    <dgm:pt modelId="{5B30B1E2-FC85-44AA-AE95-D56D00856E88}" type="sibTrans" cxnId="{7F6A9F26-F057-4EB9-B2B7-BA506762CB7C}">
      <dgm:prSet/>
      <dgm:spPr/>
      <dgm:t>
        <a:bodyPr/>
        <a:lstStyle/>
        <a:p>
          <a:endParaRPr lang="ru-RU"/>
        </a:p>
      </dgm:t>
    </dgm:pt>
    <dgm:pt modelId="{BB8AF9FB-C82D-4ECC-9FD9-2F09AF5DDDCC}" type="pres">
      <dgm:prSet presAssocID="{CA452393-EF17-4EDE-AAB5-2251B7213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7E3C1-A140-49BE-BFB6-F4A9BDA586D6}" type="pres">
      <dgm:prSet presAssocID="{B850738B-75D4-495F-B19F-BC4C71C6FB16}" presName="vertFlow" presStyleCnt="0"/>
      <dgm:spPr/>
      <dgm:t>
        <a:bodyPr/>
        <a:lstStyle/>
        <a:p>
          <a:endParaRPr lang="ru-RU"/>
        </a:p>
      </dgm:t>
    </dgm:pt>
    <dgm:pt modelId="{5ADE3035-8D3A-4891-BB39-7BE2FAF36178}" type="pres">
      <dgm:prSet presAssocID="{B850738B-75D4-495F-B19F-BC4C71C6FB16}" presName="header" presStyleLbl="node1" presStyleIdx="0" presStyleCnt="2" custScaleX="132582" custScaleY="245004" custLinFactY="-10207" custLinFactNeighborX="3537" custLinFactNeighborY="-100000"/>
      <dgm:spPr/>
      <dgm:t>
        <a:bodyPr/>
        <a:lstStyle/>
        <a:p>
          <a:endParaRPr lang="ru-RU"/>
        </a:p>
      </dgm:t>
    </dgm:pt>
    <dgm:pt modelId="{40CCD517-7D5A-43BA-B296-62D037140FBC}" type="pres">
      <dgm:prSet presAssocID="{B850738B-75D4-495F-B19F-BC4C71C6FB16}" presName="hSp" presStyleCnt="0"/>
      <dgm:spPr/>
      <dgm:t>
        <a:bodyPr/>
        <a:lstStyle/>
        <a:p>
          <a:endParaRPr lang="ru-RU"/>
        </a:p>
      </dgm:t>
    </dgm:pt>
    <dgm:pt modelId="{5D1B57DB-6B59-4ED7-9D83-285B6E4E35B0}" type="pres">
      <dgm:prSet presAssocID="{0318A3C9-C3EA-481D-B6EE-A0EBCEDB029D}" presName="vertFlow" presStyleCnt="0"/>
      <dgm:spPr/>
      <dgm:t>
        <a:bodyPr/>
        <a:lstStyle/>
        <a:p>
          <a:endParaRPr lang="ru-RU"/>
        </a:p>
      </dgm:t>
    </dgm:pt>
    <dgm:pt modelId="{19745903-060E-420D-91B9-B1C356BF6097}" type="pres">
      <dgm:prSet presAssocID="{0318A3C9-C3EA-481D-B6EE-A0EBCEDB029D}" presName="header" presStyleLbl="node1" presStyleIdx="1" presStyleCnt="2" custScaleX="174629" custScaleY="560685" custLinFactNeighborX="6420" custLinFactNeighborY="68926"/>
      <dgm:spPr/>
      <dgm:t>
        <a:bodyPr/>
        <a:lstStyle/>
        <a:p>
          <a:endParaRPr lang="ru-RU"/>
        </a:p>
      </dgm:t>
    </dgm:pt>
  </dgm:ptLst>
  <dgm:cxnLst>
    <dgm:cxn modelId="{3546A780-98A9-45B3-8D57-0E2D54C3484D}" srcId="{CA452393-EF17-4EDE-AAB5-2251B7213EFA}" destId="{B850738B-75D4-495F-B19F-BC4C71C6FB16}" srcOrd="0" destOrd="0" parTransId="{D423BE1D-E8CA-4F01-A09E-613B2C956E5F}" sibTransId="{A1AD23BF-E9D0-4AD1-9D24-EC3C3A2445BC}"/>
    <dgm:cxn modelId="{E6822E95-22B4-4F2A-8B88-E4ACDE8556BB}" type="presOf" srcId="{CA452393-EF17-4EDE-AAB5-2251B7213EFA}" destId="{BB8AF9FB-C82D-4ECC-9FD9-2F09AF5DDDCC}" srcOrd="0" destOrd="0" presId="urn:microsoft.com/office/officeart/2005/8/layout/lProcess1"/>
    <dgm:cxn modelId="{5DD554CF-1D27-40BA-B825-E1FF1D326C67}" type="presOf" srcId="{B850738B-75D4-495F-B19F-BC4C71C6FB16}" destId="{5ADE3035-8D3A-4891-BB39-7BE2FAF36178}" srcOrd="0" destOrd="0" presId="urn:microsoft.com/office/officeart/2005/8/layout/lProcess1"/>
    <dgm:cxn modelId="{56337148-5F7D-431E-84E8-C14F18EEA5F0}" type="presOf" srcId="{0318A3C9-C3EA-481D-B6EE-A0EBCEDB029D}" destId="{19745903-060E-420D-91B9-B1C356BF6097}" srcOrd="0" destOrd="0" presId="urn:microsoft.com/office/officeart/2005/8/layout/lProcess1"/>
    <dgm:cxn modelId="{7F6A9F26-F057-4EB9-B2B7-BA506762CB7C}" srcId="{CA452393-EF17-4EDE-AAB5-2251B7213EFA}" destId="{0318A3C9-C3EA-481D-B6EE-A0EBCEDB029D}" srcOrd="1" destOrd="0" parTransId="{E92B9220-BB33-4D77-AB52-05E2CDF88707}" sibTransId="{5B30B1E2-FC85-44AA-AE95-D56D00856E88}"/>
    <dgm:cxn modelId="{404049F8-9058-4A61-B1F3-EDDB32143061}" type="presParOf" srcId="{BB8AF9FB-C82D-4ECC-9FD9-2F09AF5DDDCC}" destId="{A327E3C1-A140-49BE-BFB6-F4A9BDA586D6}" srcOrd="0" destOrd="0" presId="urn:microsoft.com/office/officeart/2005/8/layout/lProcess1"/>
    <dgm:cxn modelId="{03E3F9BB-EFE1-45CD-A835-3CC74D7FA00D}" type="presParOf" srcId="{A327E3C1-A140-49BE-BFB6-F4A9BDA586D6}" destId="{5ADE3035-8D3A-4891-BB39-7BE2FAF36178}" srcOrd="0" destOrd="0" presId="urn:microsoft.com/office/officeart/2005/8/layout/lProcess1"/>
    <dgm:cxn modelId="{0BAAB39E-A193-401D-A447-BDD88AC628A3}" type="presParOf" srcId="{BB8AF9FB-C82D-4ECC-9FD9-2F09AF5DDDCC}" destId="{40CCD517-7D5A-43BA-B296-62D037140FBC}" srcOrd="1" destOrd="0" presId="urn:microsoft.com/office/officeart/2005/8/layout/lProcess1"/>
    <dgm:cxn modelId="{AE1E2CB1-0905-4A11-A0F6-35549D2F2981}" type="presParOf" srcId="{BB8AF9FB-C82D-4ECC-9FD9-2F09AF5DDDCC}" destId="{5D1B57DB-6B59-4ED7-9D83-285B6E4E35B0}" srcOrd="2" destOrd="0" presId="urn:microsoft.com/office/officeart/2005/8/layout/lProcess1"/>
    <dgm:cxn modelId="{344C6510-19B4-4927-8A79-8FFD8AB337C8}" type="presParOf" srcId="{5D1B57DB-6B59-4ED7-9D83-285B6E4E35B0}" destId="{19745903-060E-420D-91B9-B1C356BF609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8DDB7-EE3D-49CC-A5C9-8292DE30BF10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6BED2DF-CF6E-48B6-8B95-39E2B3343DE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нарушение порядка представления экземпляра документов, письменных уведомлений, уставов, договоров – административный штраф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13.23 КоАП РФ)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DDF3F-A7FE-4D05-938C-8692FA88B80A}" type="parTrans" cxnId="{F98C29C9-E072-44F0-B3D1-00792F236E4B}">
      <dgm:prSet/>
      <dgm:spPr/>
      <dgm:t>
        <a:bodyPr/>
        <a:lstStyle/>
        <a:p>
          <a:endParaRPr lang="ru-RU"/>
        </a:p>
      </dgm:t>
    </dgm:pt>
    <dgm:pt modelId="{B535312B-2071-47D9-B601-BD2698AB3A9D}" type="sibTrans" cxnId="{F98C29C9-E072-44F0-B3D1-00792F236E4B}">
      <dgm:prSet/>
      <dgm:spPr/>
      <dgm:t>
        <a:bodyPr/>
        <a:lstStyle/>
        <a:p>
          <a:endParaRPr lang="ru-RU"/>
        </a:p>
      </dgm:t>
    </dgm:pt>
    <dgm:pt modelId="{7B5059FF-8E4F-45F7-8CFA-81E546A56AB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- от 200 до 500 рублей</a:t>
          </a:r>
          <a:endParaRPr lang="ru-RU" dirty="0"/>
        </a:p>
      </dgm:t>
    </dgm:pt>
    <dgm:pt modelId="{258EB52C-36F0-4733-9828-1987379AF870}" type="parTrans" cxnId="{D564634F-C674-4D7D-8066-3ACD90B5C502}">
      <dgm:prSet/>
      <dgm:spPr/>
      <dgm:t>
        <a:bodyPr/>
        <a:lstStyle/>
        <a:p>
          <a:endParaRPr lang="ru-RU"/>
        </a:p>
      </dgm:t>
    </dgm:pt>
    <dgm:pt modelId="{5A2BA147-A691-4CBD-84BF-AEAB96289E49}" type="sibTrans" cxnId="{D564634F-C674-4D7D-8066-3ACD90B5C502}">
      <dgm:prSet/>
      <dgm:spPr/>
      <dgm:t>
        <a:bodyPr/>
        <a:lstStyle/>
        <a:p>
          <a:endParaRPr lang="ru-RU"/>
        </a:p>
      </dgm:t>
    </dgm:pt>
    <dgm:pt modelId="{6F7B905C-53A2-4274-AA86-E3674EE0C26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лица - от  10000 до 20000 рублей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0E2F812-B84E-4435-8F19-AA2AEE673D7F}" type="parTrans" cxnId="{A6847796-10E2-4B69-92E8-27D825EC7058}">
      <dgm:prSet/>
      <dgm:spPr/>
      <dgm:t>
        <a:bodyPr/>
        <a:lstStyle/>
        <a:p>
          <a:endParaRPr lang="ru-RU"/>
        </a:p>
      </dgm:t>
    </dgm:pt>
    <dgm:pt modelId="{6C31AF85-7ADB-4F1C-BA9D-F2920689B4FA}" type="sibTrans" cxnId="{A6847796-10E2-4B69-92E8-27D825EC7058}">
      <dgm:prSet/>
      <dgm:spPr/>
      <dgm:t>
        <a:bodyPr/>
        <a:lstStyle/>
        <a:p>
          <a:endParaRPr lang="ru-RU"/>
        </a:p>
      </dgm:t>
    </dgm:pt>
    <dgm:pt modelId="{BDEE7DD4-B6A5-41AB-957C-F67B94EB51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должностные лица - от 1000 до 2000 рублей</a:t>
          </a:r>
          <a:endParaRPr lang="ru-RU" dirty="0"/>
        </a:p>
      </dgm:t>
    </dgm:pt>
    <dgm:pt modelId="{FB22C2D0-0CFE-48DC-A4DB-F6FE1E7AC9B8}" type="parTrans" cxnId="{8F96BFC3-B108-4957-B5A5-6E0C290BB8EA}">
      <dgm:prSet/>
      <dgm:spPr/>
      <dgm:t>
        <a:bodyPr/>
        <a:lstStyle/>
        <a:p>
          <a:endParaRPr lang="ru-RU"/>
        </a:p>
      </dgm:t>
    </dgm:pt>
    <dgm:pt modelId="{5A3E5B4F-9441-45ED-8848-9B16A89A1A32}" type="sibTrans" cxnId="{8F96BFC3-B108-4957-B5A5-6E0C290BB8EA}">
      <dgm:prSet/>
      <dgm:spPr/>
      <dgm:t>
        <a:bodyPr/>
        <a:lstStyle/>
        <a:p>
          <a:endParaRPr lang="ru-RU"/>
        </a:p>
      </dgm:t>
    </dgm:pt>
    <dgm:pt modelId="{70F68E81-B935-4837-9092-AE926073672C}">
      <dgm:prSet/>
      <dgm:spPr/>
      <dgm:t>
        <a:bodyPr/>
        <a:lstStyle/>
        <a:p>
          <a:endParaRPr lang="ru-RU"/>
        </a:p>
      </dgm:t>
    </dgm:pt>
    <dgm:pt modelId="{D8BE3E9C-2EB2-4C70-97CC-45397EE02646}" type="parTrans" cxnId="{F7A5647E-B671-4658-9634-047A2792343C}">
      <dgm:prSet/>
      <dgm:spPr/>
      <dgm:t>
        <a:bodyPr/>
        <a:lstStyle/>
        <a:p>
          <a:endParaRPr lang="ru-RU"/>
        </a:p>
      </dgm:t>
    </dgm:pt>
    <dgm:pt modelId="{98BF104A-85E0-477A-A031-ABF7C4FEDDB6}" type="sibTrans" cxnId="{F7A5647E-B671-4658-9634-047A2792343C}">
      <dgm:prSet/>
      <dgm:spPr/>
      <dgm:t>
        <a:bodyPr/>
        <a:lstStyle/>
        <a:p>
          <a:endParaRPr lang="ru-RU"/>
        </a:p>
      </dgm:t>
    </dgm:pt>
    <dgm:pt modelId="{1F130446-5123-4F2F-9BC5-ECCA009F757B}">
      <dgm:prSet/>
      <dgm:spPr/>
      <dgm:t>
        <a:bodyPr/>
        <a:lstStyle/>
        <a:p>
          <a:endParaRPr lang="ru-RU"/>
        </a:p>
      </dgm:t>
    </dgm:pt>
    <dgm:pt modelId="{60E89AC3-9619-46D5-BDDC-4B3796CD3207}" type="parTrans" cxnId="{79B98052-3671-4AF2-B479-5E600FA58E96}">
      <dgm:prSet/>
      <dgm:spPr/>
      <dgm:t>
        <a:bodyPr/>
        <a:lstStyle/>
        <a:p>
          <a:endParaRPr lang="ru-RU"/>
        </a:p>
      </dgm:t>
    </dgm:pt>
    <dgm:pt modelId="{4564278F-DAC5-48C7-AE64-34EAF04D975C}" type="sibTrans" cxnId="{79B98052-3671-4AF2-B479-5E600FA58E96}">
      <dgm:prSet/>
      <dgm:spPr/>
      <dgm:t>
        <a:bodyPr/>
        <a:lstStyle/>
        <a:p>
          <a:endParaRPr lang="ru-RU"/>
        </a:p>
      </dgm:t>
    </dgm:pt>
    <dgm:pt modelId="{D3D04C78-2D49-4C13-8CD4-D2EFEF08A8F1}">
      <dgm:prSet/>
      <dgm:spPr/>
      <dgm:t>
        <a:bodyPr/>
        <a:lstStyle/>
        <a:p>
          <a:endParaRPr lang="ru-RU"/>
        </a:p>
      </dgm:t>
    </dgm:pt>
    <dgm:pt modelId="{EC29C85E-A2BD-4201-AAE0-FBD7EE151AD8}" type="parTrans" cxnId="{122DA085-13F6-4F92-80BA-E1C40D592931}">
      <dgm:prSet/>
      <dgm:spPr/>
      <dgm:t>
        <a:bodyPr/>
        <a:lstStyle/>
        <a:p>
          <a:endParaRPr lang="ru-RU"/>
        </a:p>
      </dgm:t>
    </dgm:pt>
    <dgm:pt modelId="{1197D577-528B-49FE-A946-DB2CDA4CA90D}" type="sibTrans" cxnId="{122DA085-13F6-4F92-80BA-E1C40D592931}">
      <dgm:prSet/>
      <dgm:spPr/>
      <dgm:t>
        <a:bodyPr/>
        <a:lstStyle/>
        <a:p>
          <a:endParaRPr lang="ru-RU"/>
        </a:p>
      </dgm:t>
    </dgm:pt>
    <dgm:pt modelId="{E655EFA7-CF8D-4CC6-A77C-909E5756BDA3}">
      <dgm:prSet/>
      <dgm:spPr/>
      <dgm:t>
        <a:bodyPr/>
        <a:lstStyle/>
        <a:p>
          <a:endParaRPr lang="ru-RU"/>
        </a:p>
      </dgm:t>
    </dgm:pt>
    <dgm:pt modelId="{4C5BECB9-BBF0-4153-8D6A-D8DC4B770985}" type="parTrans" cxnId="{09514AF6-AF8D-4FF7-88DF-B9B2FC53532F}">
      <dgm:prSet/>
      <dgm:spPr/>
      <dgm:t>
        <a:bodyPr/>
        <a:lstStyle/>
        <a:p>
          <a:endParaRPr lang="ru-RU"/>
        </a:p>
      </dgm:t>
    </dgm:pt>
    <dgm:pt modelId="{F931506B-9D80-49D7-BF4F-0F3476618674}" type="sibTrans" cxnId="{09514AF6-AF8D-4FF7-88DF-B9B2FC53532F}">
      <dgm:prSet/>
      <dgm:spPr/>
      <dgm:t>
        <a:bodyPr/>
        <a:lstStyle/>
        <a:p>
          <a:endParaRPr lang="ru-RU"/>
        </a:p>
      </dgm:t>
    </dgm:pt>
    <dgm:pt modelId="{29385037-F6CB-4681-ADDF-6D23EE105366}" type="pres">
      <dgm:prSet presAssocID="{6538DDB7-EE3D-49CC-A5C9-8292DE30BF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04CABB-A749-482B-85A4-1D5823ED6548}" type="pres">
      <dgm:prSet presAssocID="{F6BED2DF-CF6E-48B6-8B95-39E2B3343DE9}" presName="singleCycle" presStyleCnt="0"/>
      <dgm:spPr/>
      <dgm:t>
        <a:bodyPr/>
        <a:lstStyle/>
        <a:p>
          <a:endParaRPr lang="ru-RU"/>
        </a:p>
      </dgm:t>
    </dgm:pt>
    <dgm:pt modelId="{A86E493D-C90D-4CE6-8E87-7B87B5D41C96}" type="pres">
      <dgm:prSet presAssocID="{F6BED2DF-CF6E-48B6-8B95-39E2B3343DE9}" presName="singleCenter" presStyleLbl="node1" presStyleIdx="0" presStyleCnt="4" custScaleX="554135" custScaleY="97996" custLinFactNeighborX="-156" custLinFactNeighborY="-1375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478DE7F-5D55-4371-A4C6-944E1E733B62}" type="pres">
      <dgm:prSet presAssocID="{258EB52C-36F0-4733-9828-1987379AF87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67CF20-EC49-462B-A625-D0A1AA16CE4B}" type="pres">
      <dgm:prSet presAssocID="{7B5059FF-8E4F-45F7-8CFA-81E546A56AB3}" presName="text0" presStyleLbl="node1" presStyleIdx="1" presStyleCnt="4" custScaleX="222392" custScaleY="10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B555-4ABC-42DF-BCD2-AE9903D8E8D4}" type="pres">
      <dgm:prSet presAssocID="{70E2F812-B84E-4435-8F19-AA2AEE673D7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3812D5B-6462-40CD-AE11-B049ACCFC5C1}" type="pres">
      <dgm:prSet presAssocID="{6F7B905C-53A2-4274-AA86-E3674EE0C268}" presName="text0" presStyleLbl="node1" presStyleIdx="2" presStyleCnt="4" custScaleX="274590" custScaleY="139384" custRadScaleRad="95849" custRadScaleInc="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4807-672C-4B2C-9ECF-7202297F72A4}" type="pres">
      <dgm:prSet presAssocID="{FB22C2D0-0CFE-48DC-A4DB-F6FE1E7AC9B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FC4EFE8-864B-4407-8FCC-26D614046FBF}" type="pres">
      <dgm:prSet presAssocID="{BDEE7DD4-B6A5-41AB-957C-F67B94EB511B}" presName="text0" presStyleLbl="node1" presStyleIdx="3" presStyleCnt="4" custScaleX="281500" custScaleY="14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14AF6-AF8D-4FF7-88DF-B9B2FC53532F}" srcId="{6538DDB7-EE3D-49CC-A5C9-8292DE30BF10}" destId="{E655EFA7-CF8D-4CC6-A77C-909E5756BDA3}" srcOrd="1" destOrd="0" parTransId="{4C5BECB9-BBF0-4153-8D6A-D8DC4B770985}" sibTransId="{F931506B-9D80-49D7-BF4F-0F3476618674}"/>
    <dgm:cxn modelId="{A6847796-10E2-4B69-92E8-27D825EC7058}" srcId="{F6BED2DF-CF6E-48B6-8B95-39E2B3343DE9}" destId="{6F7B905C-53A2-4274-AA86-E3674EE0C268}" srcOrd="1" destOrd="0" parTransId="{70E2F812-B84E-4435-8F19-AA2AEE673D7F}" sibTransId="{6C31AF85-7ADB-4F1C-BA9D-F2920689B4FA}"/>
    <dgm:cxn modelId="{6E519096-A6A6-413B-A1C1-22349333821C}" type="presOf" srcId="{6F7B905C-53A2-4274-AA86-E3674EE0C268}" destId="{53812D5B-6462-40CD-AE11-B049ACCFC5C1}" srcOrd="0" destOrd="0" presId="urn:microsoft.com/office/officeart/2008/layout/RadialCluster"/>
    <dgm:cxn modelId="{F7A5647E-B671-4658-9634-047A2792343C}" srcId="{6538DDB7-EE3D-49CC-A5C9-8292DE30BF10}" destId="{70F68E81-B935-4837-9092-AE926073672C}" srcOrd="4" destOrd="0" parTransId="{D8BE3E9C-2EB2-4C70-97CC-45397EE02646}" sibTransId="{98BF104A-85E0-477A-A031-ABF7C4FEDDB6}"/>
    <dgm:cxn modelId="{79B98052-3671-4AF2-B479-5E600FA58E96}" srcId="{6538DDB7-EE3D-49CC-A5C9-8292DE30BF10}" destId="{1F130446-5123-4F2F-9BC5-ECCA009F757B}" srcOrd="3" destOrd="0" parTransId="{60E89AC3-9619-46D5-BDDC-4B3796CD3207}" sibTransId="{4564278F-DAC5-48C7-AE64-34EAF04D975C}"/>
    <dgm:cxn modelId="{35A1AE9B-40AE-436B-A679-A240DCFBBD26}" type="presOf" srcId="{FB22C2D0-0CFE-48DC-A4DB-F6FE1E7AC9B8}" destId="{0D8B4807-672C-4B2C-9ECF-7202297F72A4}" srcOrd="0" destOrd="0" presId="urn:microsoft.com/office/officeart/2008/layout/RadialCluster"/>
    <dgm:cxn modelId="{D0ADBDA6-2713-455A-BA92-01B383DC3028}" type="presOf" srcId="{258EB52C-36F0-4733-9828-1987379AF870}" destId="{5478DE7F-5D55-4371-A4C6-944E1E733B62}" srcOrd="0" destOrd="0" presId="urn:microsoft.com/office/officeart/2008/layout/RadialCluster"/>
    <dgm:cxn modelId="{122DA085-13F6-4F92-80BA-E1C40D592931}" srcId="{6538DDB7-EE3D-49CC-A5C9-8292DE30BF10}" destId="{D3D04C78-2D49-4C13-8CD4-D2EFEF08A8F1}" srcOrd="2" destOrd="0" parTransId="{EC29C85E-A2BD-4201-AAE0-FBD7EE151AD8}" sibTransId="{1197D577-528B-49FE-A946-DB2CDA4CA90D}"/>
    <dgm:cxn modelId="{8F96BFC3-B108-4957-B5A5-6E0C290BB8EA}" srcId="{F6BED2DF-CF6E-48B6-8B95-39E2B3343DE9}" destId="{BDEE7DD4-B6A5-41AB-957C-F67B94EB511B}" srcOrd="2" destOrd="0" parTransId="{FB22C2D0-0CFE-48DC-A4DB-F6FE1E7AC9B8}" sibTransId="{5A3E5B4F-9441-45ED-8848-9B16A89A1A32}"/>
    <dgm:cxn modelId="{5D0229FD-DC21-4A32-8B7E-13BCF0299D29}" type="presOf" srcId="{6538DDB7-EE3D-49CC-A5C9-8292DE30BF10}" destId="{29385037-F6CB-4681-ADDF-6D23EE105366}" srcOrd="0" destOrd="0" presId="urn:microsoft.com/office/officeart/2008/layout/RadialCluster"/>
    <dgm:cxn modelId="{80667759-F2FB-4BEA-9ADF-51F12994F172}" type="presOf" srcId="{70E2F812-B84E-4435-8F19-AA2AEE673D7F}" destId="{3B00B555-4ABC-42DF-BCD2-AE9903D8E8D4}" srcOrd="0" destOrd="0" presId="urn:microsoft.com/office/officeart/2008/layout/RadialCluster"/>
    <dgm:cxn modelId="{D564634F-C674-4D7D-8066-3ACD90B5C502}" srcId="{F6BED2DF-CF6E-48B6-8B95-39E2B3343DE9}" destId="{7B5059FF-8E4F-45F7-8CFA-81E546A56AB3}" srcOrd="0" destOrd="0" parTransId="{258EB52C-36F0-4733-9828-1987379AF870}" sibTransId="{5A2BA147-A691-4CBD-84BF-AEAB96289E49}"/>
    <dgm:cxn modelId="{8187C2C7-2BB1-4603-A179-5D70BAD668B9}" type="presOf" srcId="{7B5059FF-8E4F-45F7-8CFA-81E546A56AB3}" destId="{5567CF20-EC49-462B-A625-D0A1AA16CE4B}" srcOrd="0" destOrd="0" presId="urn:microsoft.com/office/officeart/2008/layout/RadialCluster"/>
    <dgm:cxn modelId="{35652D39-0264-43A5-B9AF-1B05CAD3A51F}" type="presOf" srcId="{BDEE7DD4-B6A5-41AB-957C-F67B94EB511B}" destId="{0FC4EFE8-864B-4407-8FCC-26D614046FBF}" srcOrd="0" destOrd="0" presId="urn:microsoft.com/office/officeart/2008/layout/RadialCluster"/>
    <dgm:cxn modelId="{F98C29C9-E072-44F0-B3D1-00792F236E4B}" srcId="{6538DDB7-EE3D-49CC-A5C9-8292DE30BF10}" destId="{F6BED2DF-CF6E-48B6-8B95-39E2B3343DE9}" srcOrd="0" destOrd="0" parTransId="{B97DDF3F-A7FE-4D05-938C-8692FA88B80A}" sibTransId="{B535312B-2071-47D9-B601-BD2698AB3A9D}"/>
    <dgm:cxn modelId="{1979C938-E855-493F-9EA9-343DA47AE659}" type="presOf" srcId="{F6BED2DF-CF6E-48B6-8B95-39E2B3343DE9}" destId="{A86E493D-C90D-4CE6-8E87-7B87B5D41C96}" srcOrd="0" destOrd="0" presId="urn:microsoft.com/office/officeart/2008/layout/RadialCluster"/>
    <dgm:cxn modelId="{492AD20C-C9AB-4D4A-8DED-6BA7D1586C25}" type="presParOf" srcId="{29385037-F6CB-4681-ADDF-6D23EE105366}" destId="{4304CABB-A749-482B-85A4-1D5823ED6548}" srcOrd="0" destOrd="0" presId="urn:microsoft.com/office/officeart/2008/layout/RadialCluster"/>
    <dgm:cxn modelId="{854CAA49-75A2-46F6-BF75-30440583EE88}" type="presParOf" srcId="{4304CABB-A749-482B-85A4-1D5823ED6548}" destId="{A86E493D-C90D-4CE6-8E87-7B87B5D41C96}" srcOrd="0" destOrd="0" presId="urn:microsoft.com/office/officeart/2008/layout/RadialCluster"/>
    <dgm:cxn modelId="{8625EDC8-7C19-4C5F-A1B9-9CD947A20BAB}" type="presParOf" srcId="{4304CABB-A749-482B-85A4-1D5823ED6548}" destId="{5478DE7F-5D55-4371-A4C6-944E1E733B62}" srcOrd="1" destOrd="0" presId="urn:microsoft.com/office/officeart/2008/layout/RadialCluster"/>
    <dgm:cxn modelId="{7B8DAC2A-BBD0-42D4-92B4-BAB5C26AC75B}" type="presParOf" srcId="{4304CABB-A749-482B-85A4-1D5823ED6548}" destId="{5567CF20-EC49-462B-A625-D0A1AA16CE4B}" srcOrd="2" destOrd="0" presId="urn:microsoft.com/office/officeart/2008/layout/RadialCluster"/>
    <dgm:cxn modelId="{18363BD8-4BAF-41C7-B6F1-3FD548BE97EE}" type="presParOf" srcId="{4304CABB-A749-482B-85A4-1D5823ED6548}" destId="{3B00B555-4ABC-42DF-BCD2-AE9903D8E8D4}" srcOrd="3" destOrd="0" presId="urn:microsoft.com/office/officeart/2008/layout/RadialCluster"/>
    <dgm:cxn modelId="{BAD63373-A236-4876-8277-69EBE59F6EED}" type="presParOf" srcId="{4304CABB-A749-482B-85A4-1D5823ED6548}" destId="{53812D5B-6462-40CD-AE11-B049ACCFC5C1}" srcOrd="4" destOrd="0" presId="urn:microsoft.com/office/officeart/2008/layout/RadialCluster"/>
    <dgm:cxn modelId="{B80A3F99-BA35-4709-AFF6-57C145003207}" type="presParOf" srcId="{4304CABB-A749-482B-85A4-1D5823ED6548}" destId="{0D8B4807-672C-4B2C-9ECF-7202297F72A4}" srcOrd="5" destOrd="0" presId="urn:microsoft.com/office/officeart/2008/layout/RadialCluster"/>
    <dgm:cxn modelId="{AA885DFF-1469-441B-9123-B9387AC865CB}" type="presParOf" srcId="{4304CABB-A749-482B-85A4-1D5823ED6548}" destId="{0FC4EFE8-864B-4407-8FCC-26D614046FB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98797-814B-4B0A-BEE1-CDACB7C850F6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4FF9E6-341F-4AEA-A635-4557905E844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29.12.2010 N 436-ФЗ (ред. от 18.12.2018) «О защите детей от информации, причиняющей вред их здоровью и развитию»</a:t>
          </a:r>
          <a:endParaRPr lang="ru-RU" b="1" dirty="0"/>
        </a:p>
      </dgm:t>
    </dgm:pt>
    <dgm:pt modelId="{F3A5D5FF-599F-4CF2-B338-43A8FE3D4010}" type="parTrans" cxnId="{C1EFC0A3-BE0F-43F7-989B-E5E07EF65F3D}">
      <dgm:prSet/>
      <dgm:spPr/>
      <dgm:t>
        <a:bodyPr/>
        <a:lstStyle/>
        <a:p>
          <a:endParaRPr lang="ru-RU"/>
        </a:p>
      </dgm:t>
    </dgm:pt>
    <dgm:pt modelId="{C24A750B-AF0D-4D85-85D7-6DC1DA769160}" type="sibTrans" cxnId="{C1EFC0A3-BE0F-43F7-989B-E5E07EF65F3D}">
      <dgm:prSet/>
      <dgm:spPr/>
      <dgm:t>
        <a:bodyPr/>
        <a:lstStyle/>
        <a:p>
          <a:endParaRPr lang="ru-RU"/>
        </a:p>
      </dgm:t>
    </dgm:pt>
    <dgm:pt modelId="{9C5F8238-29A9-432F-BF07-45E43EF52CB7}">
      <dgm:prSet phldrT="[Текст]"/>
      <dgm:spPr/>
      <dgm:t>
        <a:bodyPr/>
        <a:lstStyle/>
        <a:p>
          <a:r>
            <a:rPr lang="ru-RU" dirty="0" smtClean="0"/>
            <a:t>ч.6 ст. 11</a:t>
          </a:r>
          <a:endParaRPr lang="ru-RU" dirty="0"/>
        </a:p>
      </dgm:t>
    </dgm:pt>
    <dgm:pt modelId="{2DD7DB91-95B5-48FE-8182-CFECC2D8E5C4}" type="parTrans" cxnId="{B7237A33-4EB6-4A36-B825-F72B06424873}">
      <dgm:prSet/>
      <dgm:spPr/>
      <dgm:t>
        <a:bodyPr/>
        <a:lstStyle/>
        <a:p>
          <a:endParaRPr lang="ru-RU"/>
        </a:p>
      </dgm:t>
    </dgm:pt>
    <dgm:pt modelId="{02A99FB4-69CA-46A0-B24C-C5952A6AF4AF}" type="sibTrans" cxnId="{B7237A33-4EB6-4A36-B825-F72B06424873}">
      <dgm:prSet/>
      <dgm:spPr/>
      <dgm:t>
        <a:bodyPr/>
        <a:lstStyle/>
        <a:p>
          <a:endParaRPr lang="ru-RU"/>
        </a:p>
      </dgm:t>
    </dgm:pt>
    <dgm:pt modelId="{216A79FA-C0BE-4571-96AF-E87B1F20D318}">
      <dgm:prSet phldrT="[Текст]"/>
      <dgm:spPr/>
      <dgm:t>
        <a:bodyPr/>
        <a:lstStyle/>
        <a:p>
          <a:r>
            <a:rPr lang="ru-RU" dirty="0" smtClean="0"/>
            <a:t>перечнях и каталогах информационной продукции</a:t>
          </a:r>
          <a:endParaRPr lang="ru-RU" dirty="0"/>
        </a:p>
      </dgm:t>
    </dgm:pt>
    <dgm:pt modelId="{D78696F1-C251-4981-86D4-ED75AA8B491F}" type="parTrans" cxnId="{3997E3B9-EC32-42A9-BC45-2C4FCB117E7D}">
      <dgm:prSet/>
      <dgm:spPr/>
      <dgm:t>
        <a:bodyPr/>
        <a:lstStyle/>
        <a:p>
          <a:endParaRPr lang="ru-RU"/>
        </a:p>
      </dgm:t>
    </dgm:pt>
    <dgm:pt modelId="{158E32D9-73E3-4D99-B953-6318C35C028B}" type="sibTrans" cxnId="{3997E3B9-EC32-42A9-BC45-2C4FCB117E7D}">
      <dgm:prSet/>
      <dgm:spPr/>
      <dgm:t>
        <a:bodyPr/>
        <a:lstStyle/>
        <a:p>
          <a:endParaRPr lang="ru-RU"/>
        </a:p>
      </dgm:t>
    </dgm:pt>
    <dgm:pt modelId="{A685B916-C377-4E66-B5B6-6F53F5260023}">
      <dgm:prSet custT="1"/>
      <dgm:spPr/>
      <dgm:t>
        <a:bodyPr/>
        <a:lstStyle/>
        <a:p>
          <a:r>
            <a:rPr lang="ru-RU" sz="1000" dirty="0" smtClean="0">
              <a:latin typeface="+mn-lt"/>
              <a:cs typeface="Times New Roman" panose="02020603050405020304" pitchFamily="18" charset="0"/>
            </a:rPr>
            <a:t>До начала демонстрации посредством зрелищного мероприятия информационной  продукции присваивается знак информационной продукции</a:t>
          </a:r>
          <a:endParaRPr lang="ru-RU" sz="1000" dirty="0">
            <a:latin typeface="+mn-lt"/>
            <a:cs typeface="Times New Roman" panose="02020603050405020304" pitchFamily="18" charset="0"/>
          </a:endParaRPr>
        </a:p>
      </dgm:t>
    </dgm:pt>
    <dgm:pt modelId="{44BE36B4-8D05-4B11-BB77-73DC5DA61519}" type="parTrans" cxnId="{C9DBCF0F-6D1B-46B0-BC16-8B35CD1AB98B}">
      <dgm:prSet/>
      <dgm:spPr/>
      <dgm:t>
        <a:bodyPr/>
        <a:lstStyle/>
        <a:p>
          <a:endParaRPr lang="ru-RU"/>
        </a:p>
      </dgm:t>
    </dgm:pt>
    <dgm:pt modelId="{40893054-6130-48F9-A3C0-9E82156FDE30}" type="sibTrans" cxnId="{C9DBCF0F-6D1B-46B0-BC16-8B35CD1AB98B}">
      <dgm:prSet/>
      <dgm:spPr/>
      <dgm:t>
        <a:bodyPr/>
        <a:lstStyle/>
        <a:p>
          <a:endParaRPr lang="ru-RU"/>
        </a:p>
      </dgm:t>
    </dgm:pt>
    <dgm:pt modelId="{96070C44-4BCF-42B5-8F6B-DC7C7A106D34}">
      <dgm:prSet custT="1"/>
      <dgm:spPr/>
      <dgm:t>
        <a:bodyPr/>
        <a:lstStyle/>
        <a:p>
          <a:r>
            <a:rPr lang="ru-RU" sz="1000" dirty="0" smtClean="0"/>
            <a:t>Указанный знак размещается на афишах и иных объявлениях о проведении зрелищного мероприятия</a:t>
          </a:r>
          <a:endParaRPr lang="ru-RU" sz="1000" dirty="0"/>
        </a:p>
      </dgm:t>
    </dgm:pt>
    <dgm:pt modelId="{899D19CF-6059-4533-A4A3-61FD05448959}" type="parTrans" cxnId="{8A645C8C-B6BF-4CD5-8B44-B9EEF592A868}">
      <dgm:prSet/>
      <dgm:spPr/>
      <dgm:t>
        <a:bodyPr/>
        <a:lstStyle/>
        <a:p>
          <a:endParaRPr lang="ru-RU"/>
        </a:p>
      </dgm:t>
    </dgm:pt>
    <dgm:pt modelId="{EB9D9BB5-9715-48BA-836B-E7079B5B0954}" type="sibTrans" cxnId="{8A645C8C-B6BF-4CD5-8B44-B9EEF592A868}">
      <dgm:prSet/>
      <dgm:spPr/>
      <dgm:t>
        <a:bodyPr/>
        <a:lstStyle/>
        <a:p>
          <a:endParaRPr lang="ru-RU"/>
        </a:p>
      </dgm:t>
    </dgm:pt>
    <dgm:pt modelId="{208A03C7-C5D0-4C56-8749-DAEA730978F6}">
      <dgm:prSet custT="1"/>
      <dgm:spPr/>
      <dgm:t>
        <a:bodyPr/>
        <a:lstStyle/>
        <a:p>
          <a:r>
            <a:rPr lang="ru-RU" sz="1000" dirty="0" smtClean="0"/>
            <a:t>Демонстрация нескольких видов информационной продукции для детей разных возрастных категорий - знак должен соответствовать информационной продукции для детей старшей возрастной категории</a:t>
          </a:r>
          <a:endParaRPr lang="ru-RU" sz="1000" dirty="0"/>
        </a:p>
      </dgm:t>
    </dgm:pt>
    <dgm:pt modelId="{A8AE53B0-6408-4962-B26B-6F7F21EE377B}" type="parTrans" cxnId="{AA43C9C8-2BF7-4D91-AA42-FD3011DB83C1}">
      <dgm:prSet/>
      <dgm:spPr/>
      <dgm:t>
        <a:bodyPr/>
        <a:lstStyle/>
        <a:p>
          <a:endParaRPr lang="ru-RU"/>
        </a:p>
      </dgm:t>
    </dgm:pt>
    <dgm:pt modelId="{9BC853A8-D400-4930-A9F7-3D4B6669B35E}" type="sibTrans" cxnId="{AA43C9C8-2BF7-4D91-AA42-FD3011DB83C1}">
      <dgm:prSet/>
      <dgm:spPr/>
      <dgm:t>
        <a:bodyPr/>
        <a:lstStyle/>
        <a:p>
          <a:endParaRPr lang="ru-RU"/>
        </a:p>
      </dgm:t>
    </dgm:pt>
    <dgm:pt modelId="{6582AAB7-856E-4D50-9431-4789CD0ADFB1}">
      <dgm:prSet/>
      <dgm:spPr/>
      <dgm:t>
        <a:bodyPr/>
        <a:lstStyle/>
        <a:p>
          <a:r>
            <a:rPr lang="ru-RU" smtClean="0"/>
            <a:t>публикуемых программах теле- и радиопередач</a:t>
          </a:r>
          <a:endParaRPr lang="ru-RU"/>
        </a:p>
      </dgm:t>
    </dgm:pt>
    <dgm:pt modelId="{9DB0CA9D-9808-46F7-BD17-17EB27321380}" type="parTrans" cxnId="{69E943CB-172E-49D8-809A-2667E5BB8E67}">
      <dgm:prSet/>
      <dgm:spPr/>
      <dgm:t>
        <a:bodyPr/>
        <a:lstStyle/>
        <a:p>
          <a:endParaRPr lang="ru-RU"/>
        </a:p>
      </dgm:t>
    </dgm:pt>
    <dgm:pt modelId="{3BE601C9-265B-481A-B902-88DD8DA56093}" type="sibTrans" cxnId="{69E943CB-172E-49D8-809A-2667E5BB8E67}">
      <dgm:prSet/>
      <dgm:spPr/>
      <dgm:t>
        <a:bodyPr/>
        <a:lstStyle/>
        <a:p>
          <a:endParaRPr lang="ru-RU"/>
        </a:p>
      </dgm:t>
    </dgm:pt>
    <dgm:pt modelId="{5E95EFE0-E951-44B9-8811-E9600CDE1646}">
      <dgm:prSet/>
      <dgm:spPr/>
      <dgm:t>
        <a:bodyPr/>
        <a:lstStyle/>
        <a:p>
          <a:r>
            <a:rPr lang="ru-RU" dirty="0" smtClean="0"/>
            <a:t> в информационной продукции, размещаемой в информационно-телекоммуникационных сетях</a:t>
          </a:r>
          <a:endParaRPr lang="ru-RU" dirty="0"/>
        </a:p>
      </dgm:t>
    </dgm:pt>
    <dgm:pt modelId="{99C8A9EE-EF9E-4EE7-B36D-BE8AFF8D5DFF}" type="parTrans" cxnId="{3F903CAC-8C9C-49C7-B6EA-9DD7C5653168}">
      <dgm:prSet/>
      <dgm:spPr/>
      <dgm:t>
        <a:bodyPr/>
        <a:lstStyle/>
        <a:p>
          <a:endParaRPr lang="ru-RU"/>
        </a:p>
      </dgm:t>
    </dgm:pt>
    <dgm:pt modelId="{CC9817F2-E705-423C-81E4-CEBAD24CFF38}" type="sibTrans" cxnId="{3F903CAC-8C9C-49C7-B6EA-9DD7C5653168}">
      <dgm:prSet/>
      <dgm:spPr/>
      <dgm:t>
        <a:bodyPr/>
        <a:lstStyle/>
        <a:p>
          <a:endParaRPr lang="ru-RU"/>
        </a:p>
      </dgm:t>
    </dgm:pt>
    <dgm:pt modelId="{CE16DD3E-1A13-41B5-B566-0A3CDC22E3D7}">
      <dgm:prSet phldrT="[Текст]" custT="1"/>
      <dgm:spPr/>
      <dgm:t>
        <a:bodyPr/>
        <a:lstStyle/>
        <a:p>
          <a:r>
            <a:rPr lang="ru-RU" sz="1600" b="1" dirty="0" smtClean="0"/>
            <a:t>ч. 4 ст. 12</a:t>
          </a:r>
        </a:p>
        <a:p>
          <a:r>
            <a:rPr lang="ru-RU" sz="1600" b="1" dirty="0" smtClean="0"/>
            <a:t>знак информационной продукции размещается  </a:t>
          </a:r>
          <a:endParaRPr lang="ru-RU" sz="1600" b="1" dirty="0"/>
        </a:p>
      </dgm:t>
    </dgm:pt>
    <dgm:pt modelId="{8138E224-167B-4E9A-A22E-8C843E1BC5BE}" type="sibTrans" cxnId="{739289EC-D3FC-4979-9864-FDCF729BED35}">
      <dgm:prSet/>
      <dgm:spPr/>
      <dgm:t>
        <a:bodyPr/>
        <a:lstStyle/>
        <a:p>
          <a:endParaRPr lang="ru-RU"/>
        </a:p>
      </dgm:t>
    </dgm:pt>
    <dgm:pt modelId="{BAE92698-4C65-468B-BFA1-B6764033EC9E}" type="parTrans" cxnId="{739289EC-D3FC-4979-9864-FDCF729BED35}">
      <dgm:prSet/>
      <dgm:spPr/>
      <dgm:t>
        <a:bodyPr/>
        <a:lstStyle/>
        <a:p>
          <a:endParaRPr lang="ru-RU"/>
        </a:p>
      </dgm:t>
    </dgm:pt>
    <dgm:pt modelId="{3DB4F49F-85F2-4183-86E8-309F714BE891}" type="pres">
      <dgm:prSet presAssocID="{31398797-814B-4B0A-BEE1-CDACB7C85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9D385-B204-4046-9EB3-C3FF1F8F3180}" type="pres">
      <dgm:prSet presAssocID="{CE16DD3E-1A13-41B5-B566-0A3CDC22E3D7}" presName="boxAndChildren" presStyleCnt="0"/>
      <dgm:spPr/>
    </dgm:pt>
    <dgm:pt modelId="{C771D36C-21D7-474E-960E-A69B17915F15}" type="pres">
      <dgm:prSet presAssocID="{CE16DD3E-1A13-41B5-B566-0A3CDC22E3D7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FB4E61-B55F-43BC-95CF-4477F9C8B311}" type="pres">
      <dgm:prSet presAssocID="{CE16DD3E-1A13-41B5-B566-0A3CDC22E3D7}" presName="entireBox" presStyleLbl="node1" presStyleIdx="0" presStyleCnt="3" custLinFactNeighborX="-694" custLinFactNeighborY="-11360"/>
      <dgm:spPr/>
      <dgm:t>
        <a:bodyPr/>
        <a:lstStyle/>
        <a:p>
          <a:endParaRPr lang="ru-RU"/>
        </a:p>
      </dgm:t>
    </dgm:pt>
    <dgm:pt modelId="{120BCE9C-0944-4ACD-AA28-AFDB48E6D471}" type="pres">
      <dgm:prSet presAssocID="{CE16DD3E-1A13-41B5-B566-0A3CDC22E3D7}" presName="descendantBox" presStyleCnt="0"/>
      <dgm:spPr/>
    </dgm:pt>
    <dgm:pt modelId="{FC2D1BA8-FCD3-425D-B5EF-3AB53FA918D4}" type="pres">
      <dgm:prSet presAssocID="{216A79FA-C0BE-4571-96AF-E87B1F20D31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4B786-3339-4078-AA68-A5E5CBE75B8B}" type="pres">
      <dgm:prSet presAssocID="{6582AAB7-856E-4D50-9431-4789CD0ADFB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AD5D4-4D97-42A2-BC09-007DD0440016}" type="pres">
      <dgm:prSet presAssocID="{5E95EFE0-E951-44B9-8811-E9600CDE1646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1F5C9-D2F4-4FA7-8CE5-AD8EF84E26A7}" type="pres">
      <dgm:prSet presAssocID="{02A99FB4-69CA-46A0-B24C-C5952A6AF4AF}" presName="sp" presStyleCnt="0"/>
      <dgm:spPr/>
    </dgm:pt>
    <dgm:pt modelId="{FC8523A0-169D-4175-8CE1-D7C8BFEB3D6E}" type="pres">
      <dgm:prSet presAssocID="{9C5F8238-29A9-432F-BF07-45E43EF52CB7}" presName="arrowAndChildren" presStyleCnt="0"/>
      <dgm:spPr/>
    </dgm:pt>
    <dgm:pt modelId="{188DBA75-DD2A-457C-B1C7-3FE42B37794B}" type="pres">
      <dgm:prSet presAssocID="{9C5F8238-29A9-432F-BF07-45E43EF52CB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9195CEA-CF15-4AE5-82CB-50159C46DFB1}" type="pres">
      <dgm:prSet presAssocID="{9C5F8238-29A9-432F-BF07-45E43EF52CB7}" presName="arrow" presStyleLbl="node1" presStyleIdx="1" presStyleCnt="3" custScaleY="114130" custLinFactNeighborX="-965" custLinFactNeighborY="-4022"/>
      <dgm:spPr/>
      <dgm:t>
        <a:bodyPr/>
        <a:lstStyle/>
        <a:p>
          <a:endParaRPr lang="ru-RU"/>
        </a:p>
      </dgm:t>
    </dgm:pt>
    <dgm:pt modelId="{224DF127-70F6-4F17-BEF0-A39EBBA12AC7}" type="pres">
      <dgm:prSet presAssocID="{9C5F8238-29A9-432F-BF07-45E43EF52CB7}" presName="descendantArrow" presStyleCnt="0"/>
      <dgm:spPr/>
    </dgm:pt>
    <dgm:pt modelId="{1310258C-091B-4446-8F3A-31A4ABE315F8}" type="pres">
      <dgm:prSet presAssocID="{A685B916-C377-4E66-B5B6-6F53F5260023}" presName="childTextArrow" presStyleLbl="fgAccFollowNode1" presStyleIdx="3" presStyleCnt="6" custScaleX="42169" custScaleY="214424" custLinFactY="-191" custLinFactNeighborX="-5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F4230-3192-45B7-AB5C-298A1BFDDFC5}" type="pres">
      <dgm:prSet presAssocID="{208A03C7-C5D0-4C56-8749-DAEA730978F6}" presName="childTextArrow" presStyleLbl="fgAccFollowNode1" presStyleIdx="4" presStyleCnt="6" custScaleX="51122" custScaleY="147481" custLinFactNeighborX="-594" custLinFactNeighborY="-2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F9E0D-DC8E-409D-A737-59476333E229}" type="pres">
      <dgm:prSet presAssocID="{96070C44-4BCF-42B5-8F6B-DC7C7A106D34}" presName="childTextArrow" presStyleLbl="fgAccFollowNode1" presStyleIdx="5" presStyleCnt="6" custScaleX="41736" custScaleY="215077" custLinFactY="-3267" custLinFactNeighborX="-2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ECE79-E948-42A8-9CA9-49AB08541CE4}" type="pres">
      <dgm:prSet presAssocID="{C24A750B-AF0D-4D85-85D7-6DC1DA769160}" presName="sp" presStyleCnt="0"/>
      <dgm:spPr/>
    </dgm:pt>
    <dgm:pt modelId="{183CBC66-271A-4035-848B-7F388374B65D}" type="pres">
      <dgm:prSet presAssocID="{724FF9E6-341F-4AEA-A635-4557905E844B}" presName="arrowAndChildren" presStyleCnt="0"/>
      <dgm:spPr/>
    </dgm:pt>
    <dgm:pt modelId="{C6A32139-CD75-4CE5-8EBD-585473367221}" type="pres">
      <dgm:prSet presAssocID="{724FF9E6-341F-4AEA-A635-4557905E844B}" presName="parentTextArrow" presStyleLbl="node1" presStyleIdx="2" presStyleCnt="3" custScaleY="64338" custLinFactNeighborX="-694" custLinFactNeighborY="-3709"/>
      <dgm:spPr/>
      <dgm:t>
        <a:bodyPr/>
        <a:lstStyle/>
        <a:p>
          <a:endParaRPr lang="ru-RU"/>
        </a:p>
      </dgm:t>
    </dgm:pt>
  </dgm:ptLst>
  <dgm:cxnLst>
    <dgm:cxn modelId="{C9DBCF0F-6D1B-46B0-BC16-8B35CD1AB98B}" srcId="{9C5F8238-29A9-432F-BF07-45E43EF52CB7}" destId="{A685B916-C377-4E66-B5B6-6F53F5260023}" srcOrd="0" destOrd="0" parTransId="{44BE36B4-8D05-4B11-BB77-73DC5DA61519}" sibTransId="{40893054-6130-48F9-A3C0-9E82156FDE30}"/>
    <dgm:cxn modelId="{2F567EAE-5F5E-44EB-A528-D9EB7FDBD617}" type="presOf" srcId="{5E95EFE0-E951-44B9-8811-E9600CDE1646}" destId="{627AD5D4-4D97-42A2-BC09-007DD0440016}" srcOrd="0" destOrd="0" presId="urn:microsoft.com/office/officeart/2005/8/layout/process4"/>
    <dgm:cxn modelId="{C1EFC0A3-BE0F-43F7-989B-E5E07EF65F3D}" srcId="{31398797-814B-4B0A-BEE1-CDACB7C850F6}" destId="{724FF9E6-341F-4AEA-A635-4557905E844B}" srcOrd="0" destOrd="0" parTransId="{F3A5D5FF-599F-4CF2-B338-43A8FE3D4010}" sibTransId="{C24A750B-AF0D-4D85-85D7-6DC1DA769160}"/>
    <dgm:cxn modelId="{5A9BBAFF-095A-4DC1-AB18-84FFB9C052AE}" type="presOf" srcId="{A685B916-C377-4E66-B5B6-6F53F5260023}" destId="{1310258C-091B-4446-8F3A-31A4ABE315F8}" srcOrd="0" destOrd="0" presId="urn:microsoft.com/office/officeart/2005/8/layout/process4"/>
    <dgm:cxn modelId="{EB6CC9A5-04A1-46F4-B31D-3EEE7F264E50}" type="presOf" srcId="{216A79FA-C0BE-4571-96AF-E87B1F20D318}" destId="{FC2D1BA8-FCD3-425D-B5EF-3AB53FA918D4}" srcOrd="0" destOrd="0" presId="urn:microsoft.com/office/officeart/2005/8/layout/process4"/>
    <dgm:cxn modelId="{ADF0AC49-B47F-4AD6-AA6D-F315E6E84379}" type="presOf" srcId="{208A03C7-C5D0-4C56-8749-DAEA730978F6}" destId="{049F4230-3192-45B7-AB5C-298A1BFDDFC5}" srcOrd="0" destOrd="0" presId="urn:microsoft.com/office/officeart/2005/8/layout/process4"/>
    <dgm:cxn modelId="{8A645C8C-B6BF-4CD5-8B44-B9EEF592A868}" srcId="{9C5F8238-29A9-432F-BF07-45E43EF52CB7}" destId="{96070C44-4BCF-42B5-8F6B-DC7C7A106D34}" srcOrd="2" destOrd="0" parTransId="{899D19CF-6059-4533-A4A3-61FD05448959}" sibTransId="{EB9D9BB5-9715-48BA-836B-E7079B5B0954}"/>
    <dgm:cxn modelId="{3F903CAC-8C9C-49C7-B6EA-9DD7C5653168}" srcId="{CE16DD3E-1A13-41B5-B566-0A3CDC22E3D7}" destId="{5E95EFE0-E951-44B9-8811-E9600CDE1646}" srcOrd="2" destOrd="0" parTransId="{99C8A9EE-EF9E-4EE7-B36D-BE8AFF8D5DFF}" sibTransId="{CC9817F2-E705-423C-81E4-CEBAD24CFF38}"/>
    <dgm:cxn modelId="{B7237A33-4EB6-4A36-B825-F72B06424873}" srcId="{31398797-814B-4B0A-BEE1-CDACB7C850F6}" destId="{9C5F8238-29A9-432F-BF07-45E43EF52CB7}" srcOrd="1" destOrd="0" parTransId="{2DD7DB91-95B5-48FE-8182-CFECC2D8E5C4}" sibTransId="{02A99FB4-69CA-46A0-B24C-C5952A6AF4AF}"/>
    <dgm:cxn modelId="{CB24A791-64F1-4FA5-946E-D9A2D5574A01}" type="presOf" srcId="{6582AAB7-856E-4D50-9431-4789CD0ADFB1}" destId="{B054B786-3339-4078-AA68-A5E5CBE75B8B}" srcOrd="0" destOrd="0" presId="urn:microsoft.com/office/officeart/2005/8/layout/process4"/>
    <dgm:cxn modelId="{3ABFFD11-D7AD-49FB-B6FB-0C460F14447A}" type="presOf" srcId="{9C5F8238-29A9-432F-BF07-45E43EF52CB7}" destId="{188DBA75-DD2A-457C-B1C7-3FE42B37794B}" srcOrd="0" destOrd="0" presId="urn:microsoft.com/office/officeart/2005/8/layout/process4"/>
    <dgm:cxn modelId="{E56EC5A9-D260-44EE-A3A5-297B65ADDB9B}" type="presOf" srcId="{CE16DD3E-1A13-41B5-B566-0A3CDC22E3D7}" destId="{C771D36C-21D7-474E-960E-A69B17915F15}" srcOrd="0" destOrd="0" presId="urn:microsoft.com/office/officeart/2005/8/layout/process4"/>
    <dgm:cxn modelId="{CC656A3A-2886-4527-89B5-1BB7CFBAFA09}" type="presOf" srcId="{724FF9E6-341F-4AEA-A635-4557905E844B}" destId="{C6A32139-CD75-4CE5-8EBD-585473367221}" srcOrd="0" destOrd="0" presId="urn:microsoft.com/office/officeart/2005/8/layout/process4"/>
    <dgm:cxn modelId="{739289EC-D3FC-4979-9864-FDCF729BED35}" srcId="{31398797-814B-4B0A-BEE1-CDACB7C850F6}" destId="{CE16DD3E-1A13-41B5-B566-0A3CDC22E3D7}" srcOrd="2" destOrd="0" parTransId="{BAE92698-4C65-468B-BFA1-B6764033EC9E}" sibTransId="{8138E224-167B-4E9A-A22E-8C843E1BC5BE}"/>
    <dgm:cxn modelId="{1EBE50CC-5086-4E17-AAB8-8508EC64EF39}" type="presOf" srcId="{96070C44-4BCF-42B5-8F6B-DC7C7A106D34}" destId="{18AF9E0D-DC8E-409D-A737-59476333E229}" srcOrd="0" destOrd="0" presId="urn:microsoft.com/office/officeart/2005/8/layout/process4"/>
    <dgm:cxn modelId="{69E943CB-172E-49D8-809A-2667E5BB8E67}" srcId="{CE16DD3E-1A13-41B5-B566-0A3CDC22E3D7}" destId="{6582AAB7-856E-4D50-9431-4789CD0ADFB1}" srcOrd="1" destOrd="0" parTransId="{9DB0CA9D-9808-46F7-BD17-17EB27321380}" sibTransId="{3BE601C9-265B-481A-B902-88DD8DA56093}"/>
    <dgm:cxn modelId="{042DEF20-0F9E-4668-9901-EFE23BEFBF3B}" type="presOf" srcId="{CE16DD3E-1A13-41B5-B566-0A3CDC22E3D7}" destId="{99FB4E61-B55F-43BC-95CF-4477F9C8B311}" srcOrd="1" destOrd="0" presId="urn:microsoft.com/office/officeart/2005/8/layout/process4"/>
    <dgm:cxn modelId="{DE1C8E06-F3CB-405D-BF1D-1EBB4596A404}" type="presOf" srcId="{9C5F8238-29A9-432F-BF07-45E43EF52CB7}" destId="{E9195CEA-CF15-4AE5-82CB-50159C46DFB1}" srcOrd="1" destOrd="0" presId="urn:microsoft.com/office/officeart/2005/8/layout/process4"/>
    <dgm:cxn modelId="{9743E659-BC6A-4B26-9D5F-11F61D63442E}" type="presOf" srcId="{31398797-814B-4B0A-BEE1-CDACB7C850F6}" destId="{3DB4F49F-85F2-4183-86E8-309F714BE891}" srcOrd="0" destOrd="0" presId="urn:microsoft.com/office/officeart/2005/8/layout/process4"/>
    <dgm:cxn modelId="{3997E3B9-EC32-42A9-BC45-2C4FCB117E7D}" srcId="{CE16DD3E-1A13-41B5-B566-0A3CDC22E3D7}" destId="{216A79FA-C0BE-4571-96AF-E87B1F20D318}" srcOrd="0" destOrd="0" parTransId="{D78696F1-C251-4981-86D4-ED75AA8B491F}" sibTransId="{158E32D9-73E3-4D99-B953-6318C35C028B}"/>
    <dgm:cxn modelId="{AA43C9C8-2BF7-4D91-AA42-FD3011DB83C1}" srcId="{9C5F8238-29A9-432F-BF07-45E43EF52CB7}" destId="{208A03C7-C5D0-4C56-8749-DAEA730978F6}" srcOrd="1" destOrd="0" parTransId="{A8AE53B0-6408-4962-B26B-6F7F21EE377B}" sibTransId="{9BC853A8-D400-4930-A9F7-3D4B6669B35E}"/>
    <dgm:cxn modelId="{D1D436C7-763D-414F-B3CF-D3AAAC083249}" type="presParOf" srcId="{3DB4F49F-85F2-4183-86E8-309F714BE891}" destId="{FD29D385-B204-4046-9EB3-C3FF1F8F3180}" srcOrd="0" destOrd="0" presId="urn:microsoft.com/office/officeart/2005/8/layout/process4"/>
    <dgm:cxn modelId="{C23163F2-5631-4D63-B58A-9E0DC0E6D28B}" type="presParOf" srcId="{FD29D385-B204-4046-9EB3-C3FF1F8F3180}" destId="{C771D36C-21D7-474E-960E-A69B17915F15}" srcOrd="0" destOrd="0" presId="urn:microsoft.com/office/officeart/2005/8/layout/process4"/>
    <dgm:cxn modelId="{8C9506D3-320C-4B60-87F4-4C934783092E}" type="presParOf" srcId="{FD29D385-B204-4046-9EB3-C3FF1F8F3180}" destId="{99FB4E61-B55F-43BC-95CF-4477F9C8B311}" srcOrd="1" destOrd="0" presId="urn:microsoft.com/office/officeart/2005/8/layout/process4"/>
    <dgm:cxn modelId="{FCA25A6E-BAF3-459E-8D6D-DB67A5D28EDE}" type="presParOf" srcId="{FD29D385-B204-4046-9EB3-C3FF1F8F3180}" destId="{120BCE9C-0944-4ACD-AA28-AFDB48E6D471}" srcOrd="2" destOrd="0" presId="urn:microsoft.com/office/officeart/2005/8/layout/process4"/>
    <dgm:cxn modelId="{01D9050F-88C4-46A2-A33C-B442FC567C00}" type="presParOf" srcId="{120BCE9C-0944-4ACD-AA28-AFDB48E6D471}" destId="{FC2D1BA8-FCD3-425D-B5EF-3AB53FA918D4}" srcOrd="0" destOrd="0" presId="urn:microsoft.com/office/officeart/2005/8/layout/process4"/>
    <dgm:cxn modelId="{4BAE1016-3BED-4322-A85E-65D5E5607773}" type="presParOf" srcId="{120BCE9C-0944-4ACD-AA28-AFDB48E6D471}" destId="{B054B786-3339-4078-AA68-A5E5CBE75B8B}" srcOrd="1" destOrd="0" presId="urn:microsoft.com/office/officeart/2005/8/layout/process4"/>
    <dgm:cxn modelId="{C4796EED-E1D7-4060-9191-906F51813BCF}" type="presParOf" srcId="{120BCE9C-0944-4ACD-AA28-AFDB48E6D471}" destId="{627AD5D4-4D97-42A2-BC09-007DD0440016}" srcOrd="2" destOrd="0" presId="urn:microsoft.com/office/officeart/2005/8/layout/process4"/>
    <dgm:cxn modelId="{A09961A8-82F5-402E-98BD-9EA962FC1C47}" type="presParOf" srcId="{3DB4F49F-85F2-4183-86E8-309F714BE891}" destId="{A851F5C9-D2F4-4FA7-8CE5-AD8EF84E26A7}" srcOrd="1" destOrd="0" presId="urn:microsoft.com/office/officeart/2005/8/layout/process4"/>
    <dgm:cxn modelId="{FEDF15C5-232C-46D9-92D6-F4CB573455A6}" type="presParOf" srcId="{3DB4F49F-85F2-4183-86E8-309F714BE891}" destId="{FC8523A0-169D-4175-8CE1-D7C8BFEB3D6E}" srcOrd="2" destOrd="0" presId="urn:microsoft.com/office/officeart/2005/8/layout/process4"/>
    <dgm:cxn modelId="{E21B87E4-4770-4C58-A2F9-074F0EA73CFA}" type="presParOf" srcId="{FC8523A0-169D-4175-8CE1-D7C8BFEB3D6E}" destId="{188DBA75-DD2A-457C-B1C7-3FE42B37794B}" srcOrd="0" destOrd="0" presId="urn:microsoft.com/office/officeart/2005/8/layout/process4"/>
    <dgm:cxn modelId="{2337D538-20EC-4741-91C1-1D641AB2B029}" type="presParOf" srcId="{FC8523A0-169D-4175-8CE1-D7C8BFEB3D6E}" destId="{E9195CEA-CF15-4AE5-82CB-50159C46DFB1}" srcOrd="1" destOrd="0" presId="urn:microsoft.com/office/officeart/2005/8/layout/process4"/>
    <dgm:cxn modelId="{9BFFA424-4104-46F8-8CF0-DE77193C8C42}" type="presParOf" srcId="{FC8523A0-169D-4175-8CE1-D7C8BFEB3D6E}" destId="{224DF127-70F6-4F17-BEF0-A39EBBA12AC7}" srcOrd="2" destOrd="0" presId="urn:microsoft.com/office/officeart/2005/8/layout/process4"/>
    <dgm:cxn modelId="{5C0D5B54-A3F5-4CD7-9743-C5D2E3F459F4}" type="presParOf" srcId="{224DF127-70F6-4F17-BEF0-A39EBBA12AC7}" destId="{1310258C-091B-4446-8F3A-31A4ABE315F8}" srcOrd="0" destOrd="0" presId="urn:microsoft.com/office/officeart/2005/8/layout/process4"/>
    <dgm:cxn modelId="{09BABF34-8147-4E29-996A-9B5DBEBA4468}" type="presParOf" srcId="{224DF127-70F6-4F17-BEF0-A39EBBA12AC7}" destId="{049F4230-3192-45B7-AB5C-298A1BFDDFC5}" srcOrd="1" destOrd="0" presId="urn:microsoft.com/office/officeart/2005/8/layout/process4"/>
    <dgm:cxn modelId="{E35DD181-7B71-4819-A2A5-A8DA2F451569}" type="presParOf" srcId="{224DF127-70F6-4F17-BEF0-A39EBBA12AC7}" destId="{18AF9E0D-DC8E-409D-A737-59476333E229}" srcOrd="2" destOrd="0" presId="urn:microsoft.com/office/officeart/2005/8/layout/process4"/>
    <dgm:cxn modelId="{5BBD2D00-09C7-4468-8A08-E4FEC0F6576E}" type="presParOf" srcId="{3DB4F49F-85F2-4183-86E8-309F714BE891}" destId="{56CECE79-E948-42A8-9CA9-49AB08541CE4}" srcOrd="3" destOrd="0" presId="urn:microsoft.com/office/officeart/2005/8/layout/process4"/>
    <dgm:cxn modelId="{FE01243F-02B6-4658-AC9D-D23E44D62A2E}" type="presParOf" srcId="{3DB4F49F-85F2-4183-86E8-309F714BE891}" destId="{183CBC66-271A-4035-848B-7F388374B65D}" srcOrd="4" destOrd="0" presId="urn:microsoft.com/office/officeart/2005/8/layout/process4"/>
    <dgm:cxn modelId="{1401A4D0-0526-4F9A-8A9A-801CC99A357B}" type="presParOf" srcId="{183CBC66-271A-4035-848B-7F388374B65D}" destId="{C6A32139-CD75-4CE5-8EBD-5854733672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98797-814B-4B0A-BEE1-CDACB7C850F6}" type="doc">
      <dgm:prSet loTypeId="urn:microsoft.com/office/officeart/2005/8/layout/lProcess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FB7678-06B6-4664-BA6D-CE96E7DB653F}">
      <dgm:prSet custT="1"/>
      <dgm:spPr/>
      <dgm:t>
        <a:bodyPr/>
        <a:lstStyle/>
        <a:p>
          <a:r>
            <a:rPr lang="ru-RU" sz="3200" b="0" dirty="0" smtClean="0">
              <a:solidFill>
                <a:srgbClr val="0000FF"/>
              </a:solidFill>
            </a:rPr>
            <a:t>18+</a:t>
          </a:r>
        </a:p>
      </dgm:t>
    </dgm:pt>
    <dgm:pt modelId="{7EA093DA-FB84-4989-BB79-392D11C452DF}" type="parTrans" cxnId="{928B98B9-C199-4662-BEAC-07A404930989}">
      <dgm:prSet/>
      <dgm:spPr/>
      <dgm:t>
        <a:bodyPr/>
        <a:lstStyle/>
        <a:p>
          <a:endParaRPr lang="ru-RU"/>
        </a:p>
      </dgm:t>
    </dgm:pt>
    <dgm:pt modelId="{041D7917-9BAD-424F-925E-449096116EA4}" type="sibTrans" cxnId="{928B98B9-C199-4662-BEAC-07A404930989}">
      <dgm:prSet/>
      <dgm:spPr/>
    </dgm:pt>
    <dgm:pt modelId="{789372B7-03DB-4820-8CD0-49728CE7E580}">
      <dgm:prSet/>
      <dgm:spPr/>
      <dgm:t>
        <a:bodyPr/>
        <a:lstStyle/>
        <a:p>
          <a:pPr defTabSz="2889250">
            <a:lnSpc>
              <a:spcPct val="90000"/>
            </a:lnSpc>
          </a:pPr>
          <a:r>
            <a:rPr lang="ru-RU" dirty="0" smtClean="0"/>
            <a:t>категория информационной продукции, запрещённой для детей</a:t>
          </a:r>
          <a:endParaRPr lang="ru-RU" dirty="0"/>
        </a:p>
      </dgm:t>
    </dgm:pt>
    <dgm:pt modelId="{2F107CE0-6D68-4B95-A8E5-248B4DB3ADF7}" type="parTrans" cxnId="{8993A9BB-78A5-4252-B45F-A3631B7F2BC6}">
      <dgm:prSet/>
      <dgm:spPr/>
      <dgm:t>
        <a:bodyPr/>
        <a:lstStyle/>
        <a:p>
          <a:endParaRPr lang="ru-RU"/>
        </a:p>
      </dgm:t>
    </dgm:pt>
    <dgm:pt modelId="{739550D6-4D5E-4CB2-AD36-5D8630399F1F}" type="sibTrans" cxnId="{8993A9BB-78A5-4252-B45F-A3631B7F2BC6}">
      <dgm:prSet/>
      <dgm:spPr/>
      <dgm:t>
        <a:bodyPr/>
        <a:lstStyle/>
        <a:p>
          <a:endParaRPr lang="ru-RU"/>
        </a:p>
      </dgm:t>
    </dgm:pt>
    <dgm:pt modelId="{74D9EB0A-E7FD-48C3-8C71-B1116853528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dirty="0" smtClean="0"/>
            <a:t>16+</a:t>
          </a:r>
        </a:p>
      </dgm:t>
    </dgm:pt>
    <dgm:pt modelId="{57E4E21F-9A71-42EB-993F-D18FE276993C}" type="parTrans" cxnId="{CDECF694-DE48-47A3-AE78-0F514DF04E3D}">
      <dgm:prSet/>
      <dgm:spPr/>
      <dgm:t>
        <a:bodyPr/>
        <a:lstStyle/>
        <a:p>
          <a:endParaRPr lang="ru-RU"/>
        </a:p>
      </dgm:t>
    </dgm:pt>
    <dgm:pt modelId="{67989A29-2606-4ECF-8523-7787214EC140}" type="sibTrans" cxnId="{CDECF694-DE48-47A3-AE78-0F514DF04E3D}">
      <dgm:prSet/>
      <dgm:spPr/>
      <dgm:t>
        <a:bodyPr/>
        <a:lstStyle/>
        <a:p>
          <a:endParaRPr lang="ru-RU"/>
        </a:p>
      </dgm:t>
    </dgm:pt>
    <dgm:pt modelId="{8CA3BF8A-CEA8-4A60-9587-009B76BA5D13}">
      <dgm:prSet custT="1"/>
      <dgm:spPr/>
      <dgm:t>
        <a:bodyPr/>
        <a:lstStyle/>
        <a:p>
          <a:r>
            <a:rPr lang="ru-RU" sz="3200" dirty="0" smtClean="0"/>
            <a:t>0+</a:t>
          </a:r>
          <a:endParaRPr lang="ru-RU" sz="3200" dirty="0"/>
        </a:p>
      </dgm:t>
    </dgm:pt>
    <dgm:pt modelId="{EA2436AF-B235-4FF2-ACCF-4013CE084255}" type="parTrans" cxnId="{3F625A4C-8D47-4ABA-ADBF-F5AAEAE07377}">
      <dgm:prSet/>
      <dgm:spPr/>
      <dgm:t>
        <a:bodyPr/>
        <a:lstStyle/>
        <a:p>
          <a:endParaRPr lang="ru-RU"/>
        </a:p>
      </dgm:t>
    </dgm:pt>
    <dgm:pt modelId="{9FD60EFE-9E0B-4097-BE61-ED6E15DCCDBD}" type="sibTrans" cxnId="{3F625A4C-8D47-4ABA-ADBF-F5AAEAE07377}">
      <dgm:prSet/>
      <dgm:spPr/>
      <dgm:t>
        <a:bodyPr/>
        <a:lstStyle/>
        <a:p>
          <a:endParaRPr lang="ru-RU"/>
        </a:p>
      </dgm:t>
    </dgm:pt>
    <dgm:pt modelId="{1DE59CE9-84A8-452E-93B7-9A354FCF070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0" dirty="0" smtClean="0"/>
            <a:t>6+</a:t>
          </a:r>
        </a:p>
      </dgm:t>
    </dgm:pt>
    <dgm:pt modelId="{A03522E2-655F-4DC6-B701-E09C4D1E06CD}" type="parTrans" cxnId="{F025AD92-219E-4294-AA05-2B80E6C94AD7}">
      <dgm:prSet/>
      <dgm:spPr/>
      <dgm:t>
        <a:bodyPr/>
        <a:lstStyle/>
        <a:p>
          <a:endParaRPr lang="ru-RU"/>
        </a:p>
      </dgm:t>
    </dgm:pt>
    <dgm:pt modelId="{71B28367-F127-4E55-9B35-2EBD44E396C3}" type="sibTrans" cxnId="{F025AD92-219E-4294-AA05-2B80E6C94AD7}">
      <dgm:prSet/>
      <dgm:spPr/>
      <dgm:t>
        <a:bodyPr/>
        <a:lstStyle/>
        <a:p>
          <a:endParaRPr lang="ru-RU"/>
        </a:p>
      </dgm:t>
    </dgm:pt>
    <dgm:pt modelId="{553459DE-AC1A-486D-83B3-030605A96334}">
      <dgm:prSet custT="1"/>
      <dgm:spPr/>
      <dgm:t>
        <a:bodyPr/>
        <a:lstStyle/>
        <a:p>
          <a:r>
            <a:rPr lang="ru-RU" sz="3200" b="0" dirty="0" smtClean="0"/>
            <a:t>12+</a:t>
          </a:r>
        </a:p>
      </dgm:t>
    </dgm:pt>
    <dgm:pt modelId="{EAFAFEB7-FEDB-45AD-9D03-1774A398C097}" type="parTrans" cxnId="{F8627114-61DA-4B3B-B72F-52DD10366F6A}">
      <dgm:prSet/>
      <dgm:spPr/>
      <dgm:t>
        <a:bodyPr/>
        <a:lstStyle/>
        <a:p>
          <a:endParaRPr lang="ru-RU"/>
        </a:p>
      </dgm:t>
    </dgm:pt>
    <dgm:pt modelId="{FDE2A5AF-6C28-4DB4-8468-11E054ED655C}" type="sibTrans" cxnId="{F8627114-61DA-4B3B-B72F-52DD10366F6A}">
      <dgm:prSet/>
      <dgm:spPr/>
      <dgm:t>
        <a:bodyPr/>
        <a:lstStyle/>
        <a:p>
          <a:endParaRPr lang="ru-RU"/>
        </a:p>
      </dgm:t>
    </dgm:pt>
    <dgm:pt modelId="{36E07D74-2244-4E49-94AE-D6BBDF3EE562}">
      <dgm:prSet/>
      <dgm:spPr/>
      <dgm:t>
        <a:bodyPr/>
        <a:lstStyle/>
        <a:p>
          <a:r>
            <a:rPr lang="ru-RU" b="0" dirty="0" smtClean="0">
              <a:effectLst/>
            </a:rPr>
            <a:t>категория информационной продукции для детей, достигших возраста 16  лет </a:t>
          </a:r>
          <a:endParaRPr lang="ru-RU" dirty="0" smtClean="0">
            <a:effectLst/>
          </a:endParaRPr>
        </a:p>
      </dgm:t>
    </dgm:pt>
    <dgm:pt modelId="{C985BEE9-5F35-44BF-98E3-B5F6E0613752}" type="parTrans" cxnId="{2FEE87C0-5FEE-4005-A3A7-8C59AF396FF5}">
      <dgm:prSet/>
      <dgm:spPr/>
      <dgm:t>
        <a:bodyPr/>
        <a:lstStyle/>
        <a:p>
          <a:endParaRPr lang="ru-RU"/>
        </a:p>
      </dgm:t>
    </dgm:pt>
    <dgm:pt modelId="{62CFE8E3-B6CA-4C3C-B36D-533BD211F5D9}" type="sibTrans" cxnId="{2FEE87C0-5FEE-4005-A3A7-8C59AF396FF5}">
      <dgm:prSet/>
      <dgm:spPr/>
      <dgm:t>
        <a:bodyPr/>
        <a:lstStyle/>
        <a:p>
          <a:endParaRPr lang="ru-RU"/>
        </a:p>
      </dgm:t>
    </dgm:pt>
    <dgm:pt modelId="{EEE1A73A-C373-478C-837B-16A9BB9718A5}">
      <dgm:prSet/>
      <dgm:spPr/>
      <dgm:t>
        <a:bodyPr/>
        <a:lstStyle/>
        <a:p>
          <a:r>
            <a:rPr lang="ru-RU" b="0" dirty="0" smtClean="0"/>
            <a:t>категория информационной продукции для детей, достигших возраста  6  лет</a:t>
          </a:r>
          <a:endParaRPr lang="ru-RU" dirty="0"/>
        </a:p>
      </dgm:t>
    </dgm:pt>
    <dgm:pt modelId="{69BB9723-00F7-4816-9910-25DC640D1BE5}" type="parTrans" cxnId="{27B1B1B4-CF2E-4F0D-83A3-460A71F1956E}">
      <dgm:prSet/>
      <dgm:spPr/>
      <dgm:t>
        <a:bodyPr/>
        <a:lstStyle/>
        <a:p>
          <a:endParaRPr lang="ru-RU"/>
        </a:p>
      </dgm:t>
    </dgm:pt>
    <dgm:pt modelId="{93437B89-7A9E-4A83-B759-791A5E454592}" type="sibTrans" cxnId="{27B1B1B4-CF2E-4F0D-83A3-460A71F1956E}">
      <dgm:prSet/>
      <dgm:spPr/>
      <dgm:t>
        <a:bodyPr/>
        <a:lstStyle/>
        <a:p>
          <a:endParaRPr lang="ru-RU"/>
        </a:p>
      </dgm:t>
    </dgm:pt>
    <dgm:pt modelId="{7A3BD20C-AD0F-423B-BC0D-EC9157F20227}">
      <dgm:prSet/>
      <dgm:spPr/>
      <dgm:t>
        <a:bodyPr/>
        <a:lstStyle/>
        <a:p>
          <a:r>
            <a:rPr lang="ru-RU" b="0" dirty="0" smtClean="0"/>
            <a:t>категория информационной продукции для детей, достигших возраста  12 лет</a:t>
          </a:r>
          <a:endParaRPr lang="ru-RU" dirty="0"/>
        </a:p>
      </dgm:t>
    </dgm:pt>
    <dgm:pt modelId="{C5344E7D-19B2-4CEC-B7D7-1C7B4E089456}" type="parTrans" cxnId="{113CF38F-8091-4BD9-9986-8A219D5C5409}">
      <dgm:prSet/>
      <dgm:spPr/>
      <dgm:t>
        <a:bodyPr/>
        <a:lstStyle/>
        <a:p>
          <a:endParaRPr lang="ru-RU"/>
        </a:p>
      </dgm:t>
    </dgm:pt>
    <dgm:pt modelId="{82932454-B0AC-4AC9-BCB9-CCA3F5046908}" type="sibTrans" cxnId="{113CF38F-8091-4BD9-9986-8A219D5C5409}">
      <dgm:prSet/>
      <dgm:spPr/>
      <dgm:t>
        <a:bodyPr/>
        <a:lstStyle/>
        <a:p>
          <a:endParaRPr lang="ru-RU"/>
        </a:p>
      </dgm:t>
    </dgm:pt>
    <dgm:pt modelId="{03C28EC2-94A9-4781-AB45-BBED0B8D1A9A}">
      <dgm:prSet/>
      <dgm:spPr/>
      <dgm:t>
        <a:bodyPr/>
        <a:lstStyle/>
        <a:p>
          <a:r>
            <a:rPr lang="ru-RU" dirty="0" smtClean="0"/>
            <a:t>категория информационной продукции для детей, не достигших возраста 6 лет</a:t>
          </a:r>
          <a:endParaRPr lang="ru-RU" dirty="0"/>
        </a:p>
      </dgm:t>
    </dgm:pt>
    <dgm:pt modelId="{F3AD7983-017E-4899-9767-57D23C344CF6}" type="parTrans" cxnId="{A6746408-70E5-4F85-AEDB-7EABA90029E9}">
      <dgm:prSet/>
      <dgm:spPr/>
      <dgm:t>
        <a:bodyPr/>
        <a:lstStyle/>
        <a:p>
          <a:endParaRPr lang="ru-RU"/>
        </a:p>
      </dgm:t>
    </dgm:pt>
    <dgm:pt modelId="{C84BF4A6-3257-4E8E-B0DD-42C8727D55E2}" type="sibTrans" cxnId="{A6746408-70E5-4F85-AEDB-7EABA90029E9}">
      <dgm:prSet/>
      <dgm:spPr/>
      <dgm:t>
        <a:bodyPr/>
        <a:lstStyle/>
        <a:p>
          <a:endParaRPr lang="ru-RU"/>
        </a:p>
      </dgm:t>
    </dgm:pt>
    <dgm:pt modelId="{653EE2AE-2234-4902-B46A-F0875DAF6C4F}" type="pres">
      <dgm:prSet presAssocID="{31398797-814B-4B0A-BEE1-CDACB7C850F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1EA7D-1CAA-4754-9389-A25DEBD01F58}" type="pres">
      <dgm:prSet presAssocID="{8CA3BF8A-CEA8-4A60-9587-009B76BA5D13}" presName="compNode" presStyleCnt="0"/>
      <dgm:spPr/>
    </dgm:pt>
    <dgm:pt modelId="{C243A2F1-586B-4A4F-831F-9609C6363D42}" type="pres">
      <dgm:prSet presAssocID="{8CA3BF8A-CEA8-4A60-9587-009B76BA5D13}" presName="aNode" presStyleLbl="bgShp" presStyleIdx="0" presStyleCnt="5" custLinFactNeighborX="2075"/>
      <dgm:spPr/>
      <dgm:t>
        <a:bodyPr/>
        <a:lstStyle/>
        <a:p>
          <a:endParaRPr lang="ru-RU"/>
        </a:p>
      </dgm:t>
    </dgm:pt>
    <dgm:pt modelId="{EBCFED68-6D43-4361-B459-68C72A1DFD87}" type="pres">
      <dgm:prSet presAssocID="{8CA3BF8A-CEA8-4A60-9587-009B76BA5D13}" presName="textNode" presStyleLbl="bgShp" presStyleIdx="0" presStyleCnt="5"/>
      <dgm:spPr/>
      <dgm:t>
        <a:bodyPr/>
        <a:lstStyle/>
        <a:p>
          <a:endParaRPr lang="ru-RU"/>
        </a:p>
      </dgm:t>
    </dgm:pt>
    <dgm:pt modelId="{C50D9EA7-C350-49A5-90EB-0D9AF8A13C8D}" type="pres">
      <dgm:prSet presAssocID="{8CA3BF8A-CEA8-4A60-9587-009B76BA5D13}" presName="compChildNode" presStyleCnt="0"/>
      <dgm:spPr/>
    </dgm:pt>
    <dgm:pt modelId="{E0A8F139-048D-4A1C-8470-9F88875F529C}" type="pres">
      <dgm:prSet presAssocID="{8CA3BF8A-CEA8-4A60-9587-009B76BA5D13}" presName="theInnerList" presStyleCnt="0"/>
      <dgm:spPr/>
    </dgm:pt>
    <dgm:pt modelId="{D5BBC961-965F-4334-A76F-E3E764A3D2EE}" type="pres">
      <dgm:prSet presAssocID="{03C28EC2-94A9-4781-AB45-BBED0B8D1A9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507B-C488-412E-AE3C-38C56F65A4AF}" type="pres">
      <dgm:prSet presAssocID="{8CA3BF8A-CEA8-4A60-9587-009B76BA5D13}" presName="aSpace" presStyleCnt="0"/>
      <dgm:spPr/>
    </dgm:pt>
    <dgm:pt modelId="{B2B6EB6D-FCC6-49C2-A591-FD94292877E2}" type="pres">
      <dgm:prSet presAssocID="{1DE59CE9-84A8-452E-93B7-9A354FCF0705}" presName="compNode" presStyleCnt="0"/>
      <dgm:spPr/>
    </dgm:pt>
    <dgm:pt modelId="{D3E7D1BC-178A-4E2E-8323-303EE573EF21}" type="pres">
      <dgm:prSet presAssocID="{1DE59CE9-84A8-452E-93B7-9A354FCF0705}" presName="aNode" presStyleLbl="bgShp" presStyleIdx="1" presStyleCnt="5" custLinFactNeighborY="0"/>
      <dgm:spPr/>
      <dgm:t>
        <a:bodyPr/>
        <a:lstStyle/>
        <a:p>
          <a:endParaRPr lang="ru-RU"/>
        </a:p>
      </dgm:t>
    </dgm:pt>
    <dgm:pt modelId="{058BE09B-A053-4C25-821E-01DFC8FAF038}" type="pres">
      <dgm:prSet presAssocID="{1DE59CE9-84A8-452E-93B7-9A354FCF0705}" presName="textNode" presStyleLbl="bgShp" presStyleIdx="1" presStyleCnt="5"/>
      <dgm:spPr/>
      <dgm:t>
        <a:bodyPr/>
        <a:lstStyle/>
        <a:p>
          <a:endParaRPr lang="ru-RU"/>
        </a:p>
      </dgm:t>
    </dgm:pt>
    <dgm:pt modelId="{473CB07F-603F-4029-8EFD-F5D4F926C97A}" type="pres">
      <dgm:prSet presAssocID="{1DE59CE9-84A8-452E-93B7-9A354FCF0705}" presName="compChildNode" presStyleCnt="0"/>
      <dgm:spPr/>
    </dgm:pt>
    <dgm:pt modelId="{44498AB1-2757-43A9-AAB8-8790D910EB49}" type="pres">
      <dgm:prSet presAssocID="{1DE59CE9-84A8-452E-93B7-9A354FCF0705}" presName="theInnerList" presStyleCnt="0"/>
      <dgm:spPr/>
    </dgm:pt>
    <dgm:pt modelId="{FD4066A4-150E-49EC-8B0D-0E01C80F43CC}" type="pres">
      <dgm:prSet presAssocID="{EEE1A73A-C373-478C-837B-16A9BB9718A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D868A-A179-4CDA-AB22-B857C65C31AD}" type="pres">
      <dgm:prSet presAssocID="{1DE59CE9-84A8-452E-93B7-9A354FCF0705}" presName="aSpace" presStyleCnt="0"/>
      <dgm:spPr/>
    </dgm:pt>
    <dgm:pt modelId="{24B0E0BE-611B-493D-A5BE-C4F13906038B}" type="pres">
      <dgm:prSet presAssocID="{553459DE-AC1A-486D-83B3-030605A96334}" presName="compNode" presStyleCnt="0"/>
      <dgm:spPr/>
    </dgm:pt>
    <dgm:pt modelId="{97597E7F-55E9-450E-A27C-8986DE9B232E}" type="pres">
      <dgm:prSet presAssocID="{553459DE-AC1A-486D-83B3-030605A96334}" presName="aNode" presStyleLbl="bgShp" presStyleIdx="2" presStyleCnt="5"/>
      <dgm:spPr/>
      <dgm:t>
        <a:bodyPr/>
        <a:lstStyle/>
        <a:p>
          <a:endParaRPr lang="ru-RU"/>
        </a:p>
      </dgm:t>
    </dgm:pt>
    <dgm:pt modelId="{850CCA0A-E71A-4AE4-A5C5-0675878B9763}" type="pres">
      <dgm:prSet presAssocID="{553459DE-AC1A-486D-83B3-030605A96334}" presName="textNode" presStyleLbl="bgShp" presStyleIdx="2" presStyleCnt="5"/>
      <dgm:spPr/>
      <dgm:t>
        <a:bodyPr/>
        <a:lstStyle/>
        <a:p>
          <a:endParaRPr lang="ru-RU"/>
        </a:p>
      </dgm:t>
    </dgm:pt>
    <dgm:pt modelId="{9F7E68FF-9887-40C0-BC76-3872CED0ABEC}" type="pres">
      <dgm:prSet presAssocID="{553459DE-AC1A-486D-83B3-030605A96334}" presName="compChildNode" presStyleCnt="0"/>
      <dgm:spPr/>
    </dgm:pt>
    <dgm:pt modelId="{C10EC1BD-36DF-4D77-8AD3-4B998654E95C}" type="pres">
      <dgm:prSet presAssocID="{553459DE-AC1A-486D-83B3-030605A96334}" presName="theInnerList" presStyleCnt="0"/>
      <dgm:spPr/>
    </dgm:pt>
    <dgm:pt modelId="{C517FE4A-5497-4DD9-A7E5-A91C0AF33878}" type="pres">
      <dgm:prSet presAssocID="{7A3BD20C-AD0F-423B-BC0D-EC9157F2022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4994-91A9-49AA-88AB-4C0A1BC0AB5D}" type="pres">
      <dgm:prSet presAssocID="{553459DE-AC1A-486D-83B3-030605A96334}" presName="aSpace" presStyleCnt="0"/>
      <dgm:spPr/>
    </dgm:pt>
    <dgm:pt modelId="{7E4AEC31-B0EC-41F5-974F-21BF85C1DBDB}" type="pres">
      <dgm:prSet presAssocID="{74D9EB0A-E7FD-48C3-8C71-B1116853528F}" presName="compNode" presStyleCnt="0"/>
      <dgm:spPr/>
    </dgm:pt>
    <dgm:pt modelId="{A22DB8CB-9CE2-40F6-A15C-55DD20A602F6}" type="pres">
      <dgm:prSet presAssocID="{74D9EB0A-E7FD-48C3-8C71-B1116853528F}" presName="aNode" presStyleLbl="bgShp" presStyleIdx="3" presStyleCnt="5"/>
      <dgm:spPr/>
      <dgm:t>
        <a:bodyPr/>
        <a:lstStyle/>
        <a:p>
          <a:endParaRPr lang="ru-RU"/>
        </a:p>
      </dgm:t>
    </dgm:pt>
    <dgm:pt modelId="{DD317A60-F317-4296-A87C-F817EAB121E8}" type="pres">
      <dgm:prSet presAssocID="{74D9EB0A-E7FD-48C3-8C71-B1116853528F}" presName="textNode" presStyleLbl="bgShp" presStyleIdx="3" presStyleCnt="5"/>
      <dgm:spPr/>
      <dgm:t>
        <a:bodyPr/>
        <a:lstStyle/>
        <a:p>
          <a:endParaRPr lang="ru-RU"/>
        </a:p>
      </dgm:t>
    </dgm:pt>
    <dgm:pt modelId="{229CAC75-96D0-4CCB-89BD-989C51142284}" type="pres">
      <dgm:prSet presAssocID="{74D9EB0A-E7FD-48C3-8C71-B1116853528F}" presName="compChildNode" presStyleCnt="0"/>
      <dgm:spPr/>
    </dgm:pt>
    <dgm:pt modelId="{96C1177A-90F4-48DD-A289-222B284BE77B}" type="pres">
      <dgm:prSet presAssocID="{74D9EB0A-E7FD-48C3-8C71-B1116853528F}" presName="theInnerList" presStyleCnt="0"/>
      <dgm:spPr/>
    </dgm:pt>
    <dgm:pt modelId="{E51E8AA8-3DAA-4200-AB27-58305D388A5C}" type="pres">
      <dgm:prSet presAssocID="{36E07D74-2244-4E49-94AE-D6BBDF3EE56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1E394-A1C1-4C90-9001-6389819094C8}" type="pres">
      <dgm:prSet presAssocID="{74D9EB0A-E7FD-48C3-8C71-B1116853528F}" presName="aSpace" presStyleCnt="0"/>
      <dgm:spPr/>
    </dgm:pt>
    <dgm:pt modelId="{BECE2D01-C47E-4413-9A07-978FCCD07A38}" type="pres">
      <dgm:prSet presAssocID="{DBFB7678-06B6-4664-BA6D-CE96E7DB653F}" presName="compNode" presStyleCnt="0"/>
      <dgm:spPr/>
    </dgm:pt>
    <dgm:pt modelId="{54776905-2438-469C-AB77-461BF5331F61}" type="pres">
      <dgm:prSet presAssocID="{DBFB7678-06B6-4664-BA6D-CE96E7DB653F}" presName="aNode" presStyleLbl="bgShp" presStyleIdx="4" presStyleCnt="5"/>
      <dgm:spPr/>
      <dgm:t>
        <a:bodyPr/>
        <a:lstStyle/>
        <a:p>
          <a:endParaRPr lang="ru-RU"/>
        </a:p>
      </dgm:t>
    </dgm:pt>
    <dgm:pt modelId="{9509E562-3DCD-445C-B32A-12B1F0D7DDDF}" type="pres">
      <dgm:prSet presAssocID="{DBFB7678-06B6-4664-BA6D-CE96E7DB653F}" presName="textNode" presStyleLbl="bgShp" presStyleIdx="4" presStyleCnt="5"/>
      <dgm:spPr/>
      <dgm:t>
        <a:bodyPr/>
        <a:lstStyle/>
        <a:p>
          <a:endParaRPr lang="ru-RU"/>
        </a:p>
      </dgm:t>
    </dgm:pt>
    <dgm:pt modelId="{65ACF677-3D02-4065-B907-0B073F74E639}" type="pres">
      <dgm:prSet presAssocID="{DBFB7678-06B6-4664-BA6D-CE96E7DB653F}" presName="compChildNode" presStyleCnt="0"/>
      <dgm:spPr/>
    </dgm:pt>
    <dgm:pt modelId="{7040BB02-EA38-45CC-ABF5-C93C4B2D17D2}" type="pres">
      <dgm:prSet presAssocID="{DBFB7678-06B6-4664-BA6D-CE96E7DB653F}" presName="theInnerList" presStyleCnt="0"/>
      <dgm:spPr/>
    </dgm:pt>
    <dgm:pt modelId="{16ACE2EA-0E4E-4D40-9018-64285BDBB575}" type="pres">
      <dgm:prSet presAssocID="{789372B7-03DB-4820-8CD0-49728CE7E58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00F7DD-B686-44C5-82B7-3C32C5A3D6B4}" type="presOf" srcId="{DBFB7678-06B6-4664-BA6D-CE96E7DB653F}" destId="{9509E562-3DCD-445C-B32A-12B1F0D7DDDF}" srcOrd="1" destOrd="0" presId="urn:microsoft.com/office/officeart/2005/8/layout/lProcess2"/>
    <dgm:cxn modelId="{27B1B1B4-CF2E-4F0D-83A3-460A71F1956E}" srcId="{1DE59CE9-84A8-452E-93B7-9A354FCF0705}" destId="{EEE1A73A-C373-478C-837B-16A9BB9718A5}" srcOrd="0" destOrd="0" parTransId="{69BB9723-00F7-4816-9910-25DC640D1BE5}" sibTransId="{93437B89-7A9E-4A83-B759-791A5E454592}"/>
    <dgm:cxn modelId="{BBF52952-8782-4CA8-9968-D8AD598ED63A}" type="presOf" srcId="{74D9EB0A-E7FD-48C3-8C71-B1116853528F}" destId="{DD317A60-F317-4296-A87C-F817EAB121E8}" srcOrd="1" destOrd="0" presId="urn:microsoft.com/office/officeart/2005/8/layout/lProcess2"/>
    <dgm:cxn modelId="{8993A9BB-78A5-4252-B45F-A3631B7F2BC6}" srcId="{DBFB7678-06B6-4664-BA6D-CE96E7DB653F}" destId="{789372B7-03DB-4820-8CD0-49728CE7E580}" srcOrd="0" destOrd="0" parTransId="{2F107CE0-6D68-4B95-A8E5-248B4DB3ADF7}" sibTransId="{739550D6-4D5E-4CB2-AD36-5D8630399F1F}"/>
    <dgm:cxn modelId="{7C42E066-AB54-41A7-8838-4CA55C276F8D}" type="presOf" srcId="{7A3BD20C-AD0F-423B-BC0D-EC9157F20227}" destId="{C517FE4A-5497-4DD9-A7E5-A91C0AF33878}" srcOrd="0" destOrd="0" presId="urn:microsoft.com/office/officeart/2005/8/layout/lProcess2"/>
    <dgm:cxn modelId="{3F625A4C-8D47-4ABA-ADBF-F5AAEAE07377}" srcId="{31398797-814B-4B0A-BEE1-CDACB7C850F6}" destId="{8CA3BF8A-CEA8-4A60-9587-009B76BA5D13}" srcOrd="0" destOrd="0" parTransId="{EA2436AF-B235-4FF2-ACCF-4013CE084255}" sibTransId="{9FD60EFE-9E0B-4097-BE61-ED6E15DCCDBD}"/>
    <dgm:cxn modelId="{A6746408-70E5-4F85-AEDB-7EABA90029E9}" srcId="{8CA3BF8A-CEA8-4A60-9587-009B76BA5D13}" destId="{03C28EC2-94A9-4781-AB45-BBED0B8D1A9A}" srcOrd="0" destOrd="0" parTransId="{F3AD7983-017E-4899-9767-57D23C344CF6}" sibTransId="{C84BF4A6-3257-4E8E-B0DD-42C8727D55E2}"/>
    <dgm:cxn modelId="{074E1711-67AF-4B35-84E4-6D3A5879F6CE}" type="presOf" srcId="{1DE59CE9-84A8-452E-93B7-9A354FCF0705}" destId="{058BE09B-A053-4C25-821E-01DFC8FAF038}" srcOrd="1" destOrd="0" presId="urn:microsoft.com/office/officeart/2005/8/layout/lProcess2"/>
    <dgm:cxn modelId="{A2745D31-C67C-4FDD-8067-15EE27952C8C}" type="presOf" srcId="{553459DE-AC1A-486D-83B3-030605A96334}" destId="{97597E7F-55E9-450E-A27C-8986DE9B232E}" srcOrd="0" destOrd="0" presId="urn:microsoft.com/office/officeart/2005/8/layout/lProcess2"/>
    <dgm:cxn modelId="{6A6211EE-82B2-40B8-A711-E10935B3F8A9}" type="presOf" srcId="{553459DE-AC1A-486D-83B3-030605A96334}" destId="{850CCA0A-E71A-4AE4-A5C5-0675878B9763}" srcOrd="1" destOrd="0" presId="urn:microsoft.com/office/officeart/2005/8/layout/lProcess2"/>
    <dgm:cxn modelId="{DD481E78-F3FE-4A61-90B2-557F416A9A26}" type="presOf" srcId="{DBFB7678-06B6-4664-BA6D-CE96E7DB653F}" destId="{54776905-2438-469C-AB77-461BF5331F61}" srcOrd="0" destOrd="0" presId="urn:microsoft.com/office/officeart/2005/8/layout/lProcess2"/>
    <dgm:cxn modelId="{F8627114-61DA-4B3B-B72F-52DD10366F6A}" srcId="{31398797-814B-4B0A-BEE1-CDACB7C850F6}" destId="{553459DE-AC1A-486D-83B3-030605A96334}" srcOrd="2" destOrd="0" parTransId="{EAFAFEB7-FEDB-45AD-9D03-1774A398C097}" sibTransId="{FDE2A5AF-6C28-4DB4-8468-11E054ED655C}"/>
    <dgm:cxn modelId="{F025AD92-219E-4294-AA05-2B80E6C94AD7}" srcId="{31398797-814B-4B0A-BEE1-CDACB7C850F6}" destId="{1DE59CE9-84A8-452E-93B7-9A354FCF0705}" srcOrd="1" destOrd="0" parTransId="{A03522E2-655F-4DC6-B701-E09C4D1E06CD}" sibTransId="{71B28367-F127-4E55-9B35-2EBD44E396C3}"/>
    <dgm:cxn modelId="{2B57D33E-881B-4258-8376-6A4A6DF17619}" type="presOf" srcId="{74D9EB0A-E7FD-48C3-8C71-B1116853528F}" destId="{A22DB8CB-9CE2-40F6-A15C-55DD20A602F6}" srcOrd="0" destOrd="0" presId="urn:microsoft.com/office/officeart/2005/8/layout/lProcess2"/>
    <dgm:cxn modelId="{484B4A30-9FE1-43C2-B938-4E88004A9A98}" type="presOf" srcId="{8CA3BF8A-CEA8-4A60-9587-009B76BA5D13}" destId="{C243A2F1-586B-4A4F-831F-9609C6363D42}" srcOrd="0" destOrd="0" presId="urn:microsoft.com/office/officeart/2005/8/layout/lProcess2"/>
    <dgm:cxn modelId="{CDECF694-DE48-47A3-AE78-0F514DF04E3D}" srcId="{31398797-814B-4B0A-BEE1-CDACB7C850F6}" destId="{74D9EB0A-E7FD-48C3-8C71-B1116853528F}" srcOrd="3" destOrd="0" parTransId="{57E4E21F-9A71-42EB-993F-D18FE276993C}" sibTransId="{67989A29-2606-4ECF-8523-7787214EC140}"/>
    <dgm:cxn modelId="{7B88DCDB-3370-4036-AE34-D40BE6B968B5}" type="presOf" srcId="{36E07D74-2244-4E49-94AE-D6BBDF3EE562}" destId="{E51E8AA8-3DAA-4200-AB27-58305D388A5C}" srcOrd="0" destOrd="0" presId="urn:microsoft.com/office/officeart/2005/8/layout/lProcess2"/>
    <dgm:cxn modelId="{A52D2B82-5399-4F83-ACA8-7656C5716315}" type="presOf" srcId="{789372B7-03DB-4820-8CD0-49728CE7E580}" destId="{16ACE2EA-0E4E-4D40-9018-64285BDBB575}" srcOrd="0" destOrd="0" presId="urn:microsoft.com/office/officeart/2005/8/layout/lProcess2"/>
    <dgm:cxn modelId="{113CF38F-8091-4BD9-9986-8A219D5C5409}" srcId="{553459DE-AC1A-486D-83B3-030605A96334}" destId="{7A3BD20C-AD0F-423B-BC0D-EC9157F20227}" srcOrd="0" destOrd="0" parTransId="{C5344E7D-19B2-4CEC-B7D7-1C7B4E089456}" sibTransId="{82932454-B0AC-4AC9-BCB9-CCA3F5046908}"/>
    <dgm:cxn modelId="{132722CC-9E5D-460F-A987-75FDCC840864}" type="presOf" srcId="{31398797-814B-4B0A-BEE1-CDACB7C850F6}" destId="{653EE2AE-2234-4902-B46A-F0875DAF6C4F}" srcOrd="0" destOrd="0" presId="urn:microsoft.com/office/officeart/2005/8/layout/lProcess2"/>
    <dgm:cxn modelId="{EBF37340-BD4A-41B8-861C-B81F7CE3818B}" type="presOf" srcId="{EEE1A73A-C373-478C-837B-16A9BB9718A5}" destId="{FD4066A4-150E-49EC-8B0D-0E01C80F43CC}" srcOrd="0" destOrd="0" presId="urn:microsoft.com/office/officeart/2005/8/layout/lProcess2"/>
    <dgm:cxn modelId="{928B98B9-C199-4662-BEAC-07A404930989}" srcId="{31398797-814B-4B0A-BEE1-CDACB7C850F6}" destId="{DBFB7678-06B6-4664-BA6D-CE96E7DB653F}" srcOrd="4" destOrd="0" parTransId="{7EA093DA-FB84-4989-BB79-392D11C452DF}" sibTransId="{041D7917-9BAD-424F-925E-449096116EA4}"/>
    <dgm:cxn modelId="{1AF3A210-E7C4-4CF7-A6E9-6E6E50B861C7}" type="presOf" srcId="{1DE59CE9-84A8-452E-93B7-9A354FCF0705}" destId="{D3E7D1BC-178A-4E2E-8323-303EE573EF21}" srcOrd="0" destOrd="0" presId="urn:microsoft.com/office/officeart/2005/8/layout/lProcess2"/>
    <dgm:cxn modelId="{F17AF026-2317-4CF2-8FE5-738179EC1F59}" type="presOf" srcId="{03C28EC2-94A9-4781-AB45-BBED0B8D1A9A}" destId="{D5BBC961-965F-4334-A76F-E3E764A3D2EE}" srcOrd="0" destOrd="0" presId="urn:microsoft.com/office/officeart/2005/8/layout/lProcess2"/>
    <dgm:cxn modelId="{2FEE87C0-5FEE-4005-A3A7-8C59AF396FF5}" srcId="{74D9EB0A-E7FD-48C3-8C71-B1116853528F}" destId="{36E07D74-2244-4E49-94AE-D6BBDF3EE562}" srcOrd="0" destOrd="0" parTransId="{C985BEE9-5F35-44BF-98E3-B5F6E0613752}" sibTransId="{62CFE8E3-B6CA-4C3C-B36D-533BD211F5D9}"/>
    <dgm:cxn modelId="{6845E70D-9ACB-4693-A5AE-B6DC5C1E0E54}" type="presOf" srcId="{8CA3BF8A-CEA8-4A60-9587-009B76BA5D13}" destId="{EBCFED68-6D43-4361-B459-68C72A1DFD87}" srcOrd="1" destOrd="0" presId="urn:microsoft.com/office/officeart/2005/8/layout/lProcess2"/>
    <dgm:cxn modelId="{255D18C0-3095-4DCA-B5D6-830EAEE2D2A8}" type="presParOf" srcId="{653EE2AE-2234-4902-B46A-F0875DAF6C4F}" destId="{0641EA7D-1CAA-4754-9389-A25DEBD01F58}" srcOrd="0" destOrd="0" presId="urn:microsoft.com/office/officeart/2005/8/layout/lProcess2"/>
    <dgm:cxn modelId="{CCD454CA-6548-44F8-8500-AE3A3D1449C5}" type="presParOf" srcId="{0641EA7D-1CAA-4754-9389-A25DEBD01F58}" destId="{C243A2F1-586B-4A4F-831F-9609C6363D42}" srcOrd="0" destOrd="0" presId="urn:microsoft.com/office/officeart/2005/8/layout/lProcess2"/>
    <dgm:cxn modelId="{3A8A55EE-4B78-4E1C-AFF0-81DC49D707F0}" type="presParOf" srcId="{0641EA7D-1CAA-4754-9389-A25DEBD01F58}" destId="{EBCFED68-6D43-4361-B459-68C72A1DFD87}" srcOrd="1" destOrd="0" presId="urn:microsoft.com/office/officeart/2005/8/layout/lProcess2"/>
    <dgm:cxn modelId="{DF446385-7D9B-4101-AB58-7DB42E4C7C3C}" type="presParOf" srcId="{0641EA7D-1CAA-4754-9389-A25DEBD01F58}" destId="{C50D9EA7-C350-49A5-90EB-0D9AF8A13C8D}" srcOrd="2" destOrd="0" presId="urn:microsoft.com/office/officeart/2005/8/layout/lProcess2"/>
    <dgm:cxn modelId="{F05C8315-21C6-4316-BFF8-9818EACA9C1F}" type="presParOf" srcId="{C50D9EA7-C350-49A5-90EB-0D9AF8A13C8D}" destId="{E0A8F139-048D-4A1C-8470-9F88875F529C}" srcOrd="0" destOrd="0" presId="urn:microsoft.com/office/officeart/2005/8/layout/lProcess2"/>
    <dgm:cxn modelId="{3D4C4535-1FB9-4485-B589-1F895B433958}" type="presParOf" srcId="{E0A8F139-048D-4A1C-8470-9F88875F529C}" destId="{D5BBC961-965F-4334-A76F-E3E764A3D2EE}" srcOrd="0" destOrd="0" presId="urn:microsoft.com/office/officeart/2005/8/layout/lProcess2"/>
    <dgm:cxn modelId="{B299C4E0-43B8-43BC-B221-35EB4CFA2437}" type="presParOf" srcId="{653EE2AE-2234-4902-B46A-F0875DAF6C4F}" destId="{5CB6507B-C488-412E-AE3C-38C56F65A4AF}" srcOrd="1" destOrd="0" presId="urn:microsoft.com/office/officeart/2005/8/layout/lProcess2"/>
    <dgm:cxn modelId="{895E611D-6955-4A43-A7B3-50DA070AD98C}" type="presParOf" srcId="{653EE2AE-2234-4902-B46A-F0875DAF6C4F}" destId="{B2B6EB6D-FCC6-49C2-A591-FD94292877E2}" srcOrd="2" destOrd="0" presId="urn:microsoft.com/office/officeart/2005/8/layout/lProcess2"/>
    <dgm:cxn modelId="{3AEFBB72-2D58-41F4-A04D-498FB099699B}" type="presParOf" srcId="{B2B6EB6D-FCC6-49C2-A591-FD94292877E2}" destId="{D3E7D1BC-178A-4E2E-8323-303EE573EF21}" srcOrd="0" destOrd="0" presId="urn:microsoft.com/office/officeart/2005/8/layout/lProcess2"/>
    <dgm:cxn modelId="{DE558BD5-ED0B-453F-8B2B-E6B71EB246B5}" type="presParOf" srcId="{B2B6EB6D-FCC6-49C2-A591-FD94292877E2}" destId="{058BE09B-A053-4C25-821E-01DFC8FAF038}" srcOrd="1" destOrd="0" presId="urn:microsoft.com/office/officeart/2005/8/layout/lProcess2"/>
    <dgm:cxn modelId="{1992E8D3-7E3D-4731-BCDB-163692B19544}" type="presParOf" srcId="{B2B6EB6D-FCC6-49C2-A591-FD94292877E2}" destId="{473CB07F-603F-4029-8EFD-F5D4F926C97A}" srcOrd="2" destOrd="0" presId="urn:microsoft.com/office/officeart/2005/8/layout/lProcess2"/>
    <dgm:cxn modelId="{01DF860C-0CA3-4481-AB52-61A07ADF8600}" type="presParOf" srcId="{473CB07F-603F-4029-8EFD-F5D4F926C97A}" destId="{44498AB1-2757-43A9-AAB8-8790D910EB49}" srcOrd="0" destOrd="0" presId="urn:microsoft.com/office/officeart/2005/8/layout/lProcess2"/>
    <dgm:cxn modelId="{20C58E90-05A5-412E-A2A8-983AA577CF30}" type="presParOf" srcId="{44498AB1-2757-43A9-AAB8-8790D910EB49}" destId="{FD4066A4-150E-49EC-8B0D-0E01C80F43CC}" srcOrd="0" destOrd="0" presId="urn:microsoft.com/office/officeart/2005/8/layout/lProcess2"/>
    <dgm:cxn modelId="{39DDD551-DC85-4E1B-8980-B60C0FBFF0CB}" type="presParOf" srcId="{653EE2AE-2234-4902-B46A-F0875DAF6C4F}" destId="{4FED868A-A179-4CDA-AB22-B857C65C31AD}" srcOrd="3" destOrd="0" presId="urn:microsoft.com/office/officeart/2005/8/layout/lProcess2"/>
    <dgm:cxn modelId="{77233A74-1F53-47F8-8223-DE87C12B3AE9}" type="presParOf" srcId="{653EE2AE-2234-4902-B46A-F0875DAF6C4F}" destId="{24B0E0BE-611B-493D-A5BE-C4F13906038B}" srcOrd="4" destOrd="0" presId="urn:microsoft.com/office/officeart/2005/8/layout/lProcess2"/>
    <dgm:cxn modelId="{D570AE51-9AEF-41A6-95F0-50D7DC031317}" type="presParOf" srcId="{24B0E0BE-611B-493D-A5BE-C4F13906038B}" destId="{97597E7F-55E9-450E-A27C-8986DE9B232E}" srcOrd="0" destOrd="0" presId="urn:microsoft.com/office/officeart/2005/8/layout/lProcess2"/>
    <dgm:cxn modelId="{0293CD79-F198-4379-850D-ECBFB3033075}" type="presParOf" srcId="{24B0E0BE-611B-493D-A5BE-C4F13906038B}" destId="{850CCA0A-E71A-4AE4-A5C5-0675878B9763}" srcOrd="1" destOrd="0" presId="urn:microsoft.com/office/officeart/2005/8/layout/lProcess2"/>
    <dgm:cxn modelId="{EFF347C9-38B6-432B-A468-ACB1994B1FC2}" type="presParOf" srcId="{24B0E0BE-611B-493D-A5BE-C4F13906038B}" destId="{9F7E68FF-9887-40C0-BC76-3872CED0ABEC}" srcOrd="2" destOrd="0" presId="urn:microsoft.com/office/officeart/2005/8/layout/lProcess2"/>
    <dgm:cxn modelId="{19A49C40-4F52-4C08-9D95-6551A001EA28}" type="presParOf" srcId="{9F7E68FF-9887-40C0-BC76-3872CED0ABEC}" destId="{C10EC1BD-36DF-4D77-8AD3-4B998654E95C}" srcOrd="0" destOrd="0" presId="urn:microsoft.com/office/officeart/2005/8/layout/lProcess2"/>
    <dgm:cxn modelId="{72B872FC-E852-45EE-92CA-819FC2D0E0A4}" type="presParOf" srcId="{C10EC1BD-36DF-4D77-8AD3-4B998654E95C}" destId="{C517FE4A-5497-4DD9-A7E5-A91C0AF33878}" srcOrd="0" destOrd="0" presId="urn:microsoft.com/office/officeart/2005/8/layout/lProcess2"/>
    <dgm:cxn modelId="{737ED5DD-4180-4778-A997-718BDEF81ABE}" type="presParOf" srcId="{653EE2AE-2234-4902-B46A-F0875DAF6C4F}" destId="{B5BE4994-91A9-49AA-88AB-4C0A1BC0AB5D}" srcOrd="5" destOrd="0" presId="urn:microsoft.com/office/officeart/2005/8/layout/lProcess2"/>
    <dgm:cxn modelId="{E854A2D9-99F2-48B6-9ECC-6E33897CC0D8}" type="presParOf" srcId="{653EE2AE-2234-4902-B46A-F0875DAF6C4F}" destId="{7E4AEC31-B0EC-41F5-974F-21BF85C1DBDB}" srcOrd="6" destOrd="0" presId="urn:microsoft.com/office/officeart/2005/8/layout/lProcess2"/>
    <dgm:cxn modelId="{EE096A7B-FE6E-4C0D-B7E3-5F308863BE4E}" type="presParOf" srcId="{7E4AEC31-B0EC-41F5-974F-21BF85C1DBDB}" destId="{A22DB8CB-9CE2-40F6-A15C-55DD20A602F6}" srcOrd="0" destOrd="0" presId="urn:microsoft.com/office/officeart/2005/8/layout/lProcess2"/>
    <dgm:cxn modelId="{FEE8361D-3E1A-4FD1-B221-C1182FD2F162}" type="presParOf" srcId="{7E4AEC31-B0EC-41F5-974F-21BF85C1DBDB}" destId="{DD317A60-F317-4296-A87C-F817EAB121E8}" srcOrd="1" destOrd="0" presId="urn:microsoft.com/office/officeart/2005/8/layout/lProcess2"/>
    <dgm:cxn modelId="{96CE6A48-55A4-4B6E-8AD8-06607402C3F5}" type="presParOf" srcId="{7E4AEC31-B0EC-41F5-974F-21BF85C1DBDB}" destId="{229CAC75-96D0-4CCB-89BD-989C51142284}" srcOrd="2" destOrd="0" presId="urn:microsoft.com/office/officeart/2005/8/layout/lProcess2"/>
    <dgm:cxn modelId="{1F087A1A-81B2-4DAD-8005-A0E0D8B44FF3}" type="presParOf" srcId="{229CAC75-96D0-4CCB-89BD-989C51142284}" destId="{96C1177A-90F4-48DD-A289-222B284BE77B}" srcOrd="0" destOrd="0" presId="urn:microsoft.com/office/officeart/2005/8/layout/lProcess2"/>
    <dgm:cxn modelId="{8899856E-36B8-4962-959D-C48C6749875A}" type="presParOf" srcId="{96C1177A-90F4-48DD-A289-222B284BE77B}" destId="{E51E8AA8-3DAA-4200-AB27-58305D388A5C}" srcOrd="0" destOrd="0" presId="urn:microsoft.com/office/officeart/2005/8/layout/lProcess2"/>
    <dgm:cxn modelId="{3F7276BF-48F1-45EE-A824-99BE8EF3545E}" type="presParOf" srcId="{653EE2AE-2234-4902-B46A-F0875DAF6C4F}" destId="{8451E394-A1C1-4C90-9001-6389819094C8}" srcOrd="7" destOrd="0" presId="urn:microsoft.com/office/officeart/2005/8/layout/lProcess2"/>
    <dgm:cxn modelId="{85F03681-29BC-43EA-AEB3-F0D68FABAEB0}" type="presParOf" srcId="{653EE2AE-2234-4902-B46A-F0875DAF6C4F}" destId="{BECE2D01-C47E-4413-9A07-978FCCD07A38}" srcOrd="8" destOrd="0" presId="urn:microsoft.com/office/officeart/2005/8/layout/lProcess2"/>
    <dgm:cxn modelId="{F60C3AE3-9B02-4AE0-B13D-C2440927AF3B}" type="presParOf" srcId="{BECE2D01-C47E-4413-9A07-978FCCD07A38}" destId="{54776905-2438-469C-AB77-461BF5331F61}" srcOrd="0" destOrd="0" presId="urn:microsoft.com/office/officeart/2005/8/layout/lProcess2"/>
    <dgm:cxn modelId="{308F1966-7036-48A1-9DDC-C893625D7149}" type="presParOf" srcId="{BECE2D01-C47E-4413-9A07-978FCCD07A38}" destId="{9509E562-3DCD-445C-B32A-12B1F0D7DDDF}" srcOrd="1" destOrd="0" presId="urn:microsoft.com/office/officeart/2005/8/layout/lProcess2"/>
    <dgm:cxn modelId="{653C0A10-9B8D-43D3-8EDA-4B6B5E2533A4}" type="presParOf" srcId="{BECE2D01-C47E-4413-9A07-978FCCD07A38}" destId="{65ACF677-3D02-4065-B907-0B073F74E639}" srcOrd="2" destOrd="0" presId="urn:microsoft.com/office/officeart/2005/8/layout/lProcess2"/>
    <dgm:cxn modelId="{9262AE6B-2031-4362-8189-0F6D2665A0D3}" type="presParOf" srcId="{65ACF677-3D02-4065-B907-0B073F74E639}" destId="{7040BB02-EA38-45CC-ABF5-C93C4B2D17D2}" srcOrd="0" destOrd="0" presId="urn:microsoft.com/office/officeart/2005/8/layout/lProcess2"/>
    <dgm:cxn modelId="{86947FD6-337E-4081-A2EC-A9153E0336DB}" type="presParOf" srcId="{7040BB02-EA38-45CC-ABF5-C93C4B2D17D2}" destId="{16ACE2EA-0E4E-4D40-9018-64285BDBB57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38DDB7-EE3D-49CC-A5C9-8292DE30BF1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BED2DF-CF6E-48B6-8B95-39E2B3343DE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опубликование в средствах массовой информации программ теле- и (или) радиопередач, перечней и (или) каталогов информационной продукции без размещения знака информационной продукции </a:t>
          </a:r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либо со знаком информационной продукции, не соответствующим категории информационной продукции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</a:p>
        <a:p>
          <a:r>
            <a:rPr lang="ru-RU" sz="1600" b="1" dirty="0" smtClean="0">
              <a:solidFill>
                <a:schemeClr val="bg1"/>
              </a:solidFill>
              <a:effectLst/>
              <a:latin typeface="Times New Roman"/>
            </a:rPr>
            <a:t>(ч. 2.1 ст. 13.21 КоАП РФ)</a:t>
          </a:r>
          <a:endParaRPr lang="ru-RU" sz="1600" dirty="0">
            <a:solidFill>
              <a:schemeClr val="bg1"/>
            </a:solidFill>
          </a:endParaRPr>
        </a:p>
      </dgm:t>
    </dgm:pt>
    <dgm:pt modelId="{B97DDF3F-A7FE-4D05-938C-8692FA88B80A}" type="parTrans" cxnId="{F98C29C9-E072-44F0-B3D1-00792F236E4B}">
      <dgm:prSet/>
      <dgm:spPr/>
      <dgm:t>
        <a:bodyPr/>
        <a:lstStyle/>
        <a:p>
          <a:endParaRPr lang="ru-RU"/>
        </a:p>
      </dgm:t>
    </dgm:pt>
    <dgm:pt modelId="{B535312B-2071-47D9-B601-BD2698AB3A9D}" type="sibTrans" cxnId="{F98C29C9-E072-44F0-B3D1-00792F236E4B}">
      <dgm:prSet/>
      <dgm:spPr/>
      <dgm:t>
        <a:bodyPr/>
        <a:lstStyle/>
        <a:p>
          <a:endParaRPr lang="ru-RU"/>
        </a:p>
      </dgm:t>
    </dgm:pt>
    <dgm:pt modelId="{7B5059FF-8E4F-45F7-8CFA-81E546A56AB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- от 2000 до 3000 рублей</a:t>
          </a:r>
          <a:endParaRPr lang="ru-RU" dirty="0"/>
        </a:p>
      </dgm:t>
    </dgm:pt>
    <dgm:pt modelId="{258EB52C-36F0-4733-9828-1987379AF870}" type="parTrans" cxnId="{D564634F-C674-4D7D-8066-3ACD90B5C502}">
      <dgm:prSet/>
      <dgm:spPr/>
      <dgm:t>
        <a:bodyPr/>
        <a:lstStyle/>
        <a:p>
          <a:endParaRPr lang="ru-RU"/>
        </a:p>
      </dgm:t>
    </dgm:pt>
    <dgm:pt modelId="{5A2BA147-A691-4CBD-84BF-AEAB96289E49}" type="sibTrans" cxnId="{D564634F-C674-4D7D-8066-3ACD90B5C502}">
      <dgm:prSet/>
      <dgm:spPr/>
      <dgm:t>
        <a:bodyPr/>
        <a:lstStyle/>
        <a:p>
          <a:endParaRPr lang="ru-RU"/>
        </a:p>
      </dgm:t>
    </dgm:pt>
    <dgm:pt modelId="{6F7B905C-53A2-4274-AA86-E3674EE0C26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лица - от  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10000 до 50000 рублей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0E2F812-B84E-4435-8F19-AA2AEE673D7F}" type="parTrans" cxnId="{A6847796-10E2-4B69-92E8-27D825EC7058}">
      <dgm:prSet/>
      <dgm:spPr/>
      <dgm:t>
        <a:bodyPr/>
        <a:lstStyle/>
        <a:p>
          <a:endParaRPr lang="ru-RU"/>
        </a:p>
      </dgm:t>
    </dgm:pt>
    <dgm:pt modelId="{6C31AF85-7ADB-4F1C-BA9D-F2920689B4FA}" type="sibTrans" cxnId="{A6847796-10E2-4B69-92E8-27D825EC7058}">
      <dgm:prSet/>
      <dgm:spPr/>
      <dgm:t>
        <a:bodyPr/>
        <a:lstStyle/>
        <a:p>
          <a:endParaRPr lang="ru-RU"/>
        </a:p>
      </dgm:t>
    </dgm:pt>
    <dgm:pt modelId="{BDEE7DD4-B6A5-41AB-957C-F67B94EB51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должностные лица - от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5000 до 20000 рублей</a:t>
          </a:r>
          <a:endParaRPr lang="ru-RU" dirty="0">
            <a:solidFill>
              <a:schemeClr val="bg1"/>
            </a:solidFill>
          </a:endParaRPr>
        </a:p>
      </dgm:t>
    </dgm:pt>
    <dgm:pt modelId="{FB22C2D0-0CFE-48DC-A4DB-F6FE1E7AC9B8}" type="parTrans" cxnId="{8F96BFC3-B108-4957-B5A5-6E0C290BB8EA}">
      <dgm:prSet/>
      <dgm:spPr/>
      <dgm:t>
        <a:bodyPr/>
        <a:lstStyle/>
        <a:p>
          <a:endParaRPr lang="ru-RU"/>
        </a:p>
      </dgm:t>
    </dgm:pt>
    <dgm:pt modelId="{5A3E5B4F-9441-45ED-8848-9B16A89A1A32}" type="sibTrans" cxnId="{8F96BFC3-B108-4957-B5A5-6E0C290BB8EA}">
      <dgm:prSet/>
      <dgm:spPr/>
      <dgm:t>
        <a:bodyPr/>
        <a:lstStyle/>
        <a:p>
          <a:endParaRPr lang="ru-RU"/>
        </a:p>
      </dgm:t>
    </dgm:pt>
    <dgm:pt modelId="{70F68E81-B935-4837-9092-AE926073672C}">
      <dgm:prSet/>
      <dgm:spPr/>
      <dgm:t>
        <a:bodyPr/>
        <a:lstStyle/>
        <a:p>
          <a:endParaRPr lang="ru-RU"/>
        </a:p>
      </dgm:t>
    </dgm:pt>
    <dgm:pt modelId="{D8BE3E9C-2EB2-4C70-97CC-45397EE02646}" type="parTrans" cxnId="{F7A5647E-B671-4658-9634-047A2792343C}">
      <dgm:prSet/>
      <dgm:spPr/>
      <dgm:t>
        <a:bodyPr/>
        <a:lstStyle/>
        <a:p>
          <a:endParaRPr lang="ru-RU"/>
        </a:p>
      </dgm:t>
    </dgm:pt>
    <dgm:pt modelId="{98BF104A-85E0-477A-A031-ABF7C4FEDDB6}" type="sibTrans" cxnId="{F7A5647E-B671-4658-9634-047A2792343C}">
      <dgm:prSet/>
      <dgm:spPr/>
      <dgm:t>
        <a:bodyPr/>
        <a:lstStyle/>
        <a:p>
          <a:endParaRPr lang="ru-RU"/>
        </a:p>
      </dgm:t>
    </dgm:pt>
    <dgm:pt modelId="{1F130446-5123-4F2F-9BC5-ECCA009F757B}">
      <dgm:prSet/>
      <dgm:spPr/>
      <dgm:t>
        <a:bodyPr/>
        <a:lstStyle/>
        <a:p>
          <a:endParaRPr lang="ru-RU"/>
        </a:p>
      </dgm:t>
    </dgm:pt>
    <dgm:pt modelId="{60E89AC3-9619-46D5-BDDC-4B3796CD3207}" type="parTrans" cxnId="{79B98052-3671-4AF2-B479-5E600FA58E96}">
      <dgm:prSet/>
      <dgm:spPr/>
      <dgm:t>
        <a:bodyPr/>
        <a:lstStyle/>
        <a:p>
          <a:endParaRPr lang="ru-RU"/>
        </a:p>
      </dgm:t>
    </dgm:pt>
    <dgm:pt modelId="{4564278F-DAC5-48C7-AE64-34EAF04D975C}" type="sibTrans" cxnId="{79B98052-3671-4AF2-B479-5E600FA58E96}">
      <dgm:prSet/>
      <dgm:spPr/>
      <dgm:t>
        <a:bodyPr/>
        <a:lstStyle/>
        <a:p>
          <a:endParaRPr lang="ru-RU"/>
        </a:p>
      </dgm:t>
    </dgm:pt>
    <dgm:pt modelId="{29385037-F6CB-4681-ADDF-6D23EE105366}" type="pres">
      <dgm:prSet presAssocID="{6538DDB7-EE3D-49CC-A5C9-8292DE30BF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04CABB-A749-482B-85A4-1D5823ED6548}" type="pres">
      <dgm:prSet presAssocID="{F6BED2DF-CF6E-48B6-8B95-39E2B3343DE9}" presName="singleCycle" presStyleCnt="0"/>
      <dgm:spPr/>
    </dgm:pt>
    <dgm:pt modelId="{A86E493D-C90D-4CE6-8E87-7B87B5D41C96}" type="pres">
      <dgm:prSet presAssocID="{F6BED2DF-CF6E-48B6-8B95-39E2B3343DE9}" presName="singleCenter" presStyleLbl="node1" presStyleIdx="0" presStyleCnt="4" custScaleX="529685" custScaleY="103768" custLinFactNeighborX="-234" custLinFactNeighborY="-1379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478DE7F-5D55-4371-A4C6-944E1E733B62}" type="pres">
      <dgm:prSet presAssocID="{258EB52C-36F0-4733-9828-1987379AF87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67CF20-EC49-462B-A625-D0A1AA16CE4B}" type="pres">
      <dgm:prSet presAssocID="{7B5059FF-8E4F-45F7-8CFA-81E546A56AB3}" presName="text0" presStyleLbl="node1" presStyleIdx="1" presStyleCnt="4" custScaleX="189708" custScaleY="10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B555-4ABC-42DF-BCD2-AE9903D8E8D4}" type="pres">
      <dgm:prSet presAssocID="{70E2F812-B84E-4435-8F19-AA2AEE673D7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3812D5B-6462-40CD-AE11-B049ACCFC5C1}" type="pres">
      <dgm:prSet presAssocID="{6F7B905C-53A2-4274-AA86-E3674EE0C268}" presName="text0" presStyleLbl="node1" presStyleIdx="2" presStyleCnt="4" custScaleX="252190" custScaleY="131736" custRadScaleRad="95849" custRadScaleInc="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4807-672C-4B2C-9ECF-7202297F72A4}" type="pres">
      <dgm:prSet presAssocID="{FB22C2D0-0CFE-48DC-A4DB-F6FE1E7AC9B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FC4EFE8-864B-4407-8FCC-26D614046FBF}" type="pres">
      <dgm:prSet presAssocID="{BDEE7DD4-B6A5-41AB-957C-F67B94EB511B}" presName="text0" presStyleLbl="node1" presStyleIdx="3" presStyleCnt="4" custScaleX="245082" custScaleY="128466" custRadScaleRad="97747" custRadScaleInc="-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6BFC3-B108-4957-B5A5-6E0C290BB8EA}" srcId="{F6BED2DF-CF6E-48B6-8B95-39E2B3343DE9}" destId="{BDEE7DD4-B6A5-41AB-957C-F67B94EB511B}" srcOrd="2" destOrd="0" parTransId="{FB22C2D0-0CFE-48DC-A4DB-F6FE1E7AC9B8}" sibTransId="{5A3E5B4F-9441-45ED-8848-9B16A89A1A32}"/>
    <dgm:cxn modelId="{87F1BD45-ACE7-43B2-9AA7-0F74C6116491}" type="presOf" srcId="{FB22C2D0-0CFE-48DC-A4DB-F6FE1E7AC9B8}" destId="{0D8B4807-672C-4B2C-9ECF-7202297F72A4}" srcOrd="0" destOrd="0" presId="urn:microsoft.com/office/officeart/2008/layout/RadialCluster"/>
    <dgm:cxn modelId="{9DBC7DCC-FDB8-44BB-92F5-91FB5D84D3A0}" type="presOf" srcId="{BDEE7DD4-B6A5-41AB-957C-F67B94EB511B}" destId="{0FC4EFE8-864B-4407-8FCC-26D614046FBF}" srcOrd="0" destOrd="0" presId="urn:microsoft.com/office/officeart/2008/layout/RadialCluster"/>
    <dgm:cxn modelId="{2363169B-E0BD-43A2-9DC8-6F26721B43E0}" type="presOf" srcId="{F6BED2DF-CF6E-48B6-8B95-39E2B3343DE9}" destId="{A86E493D-C90D-4CE6-8E87-7B87B5D41C96}" srcOrd="0" destOrd="0" presId="urn:microsoft.com/office/officeart/2008/layout/RadialCluster"/>
    <dgm:cxn modelId="{A6847796-10E2-4B69-92E8-27D825EC7058}" srcId="{F6BED2DF-CF6E-48B6-8B95-39E2B3343DE9}" destId="{6F7B905C-53A2-4274-AA86-E3674EE0C268}" srcOrd="1" destOrd="0" parTransId="{70E2F812-B84E-4435-8F19-AA2AEE673D7F}" sibTransId="{6C31AF85-7ADB-4F1C-BA9D-F2920689B4FA}"/>
    <dgm:cxn modelId="{F98C29C9-E072-44F0-B3D1-00792F236E4B}" srcId="{6538DDB7-EE3D-49CC-A5C9-8292DE30BF10}" destId="{F6BED2DF-CF6E-48B6-8B95-39E2B3343DE9}" srcOrd="0" destOrd="0" parTransId="{B97DDF3F-A7FE-4D05-938C-8692FA88B80A}" sibTransId="{B535312B-2071-47D9-B601-BD2698AB3A9D}"/>
    <dgm:cxn modelId="{0F729A4E-549A-4543-AB9E-FA27908476FA}" type="presOf" srcId="{258EB52C-36F0-4733-9828-1987379AF870}" destId="{5478DE7F-5D55-4371-A4C6-944E1E733B62}" srcOrd="0" destOrd="0" presId="urn:microsoft.com/office/officeart/2008/layout/RadialCluster"/>
    <dgm:cxn modelId="{2CF6890B-4D1B-4538-99E9-107AB0231C69}" type="presOf" srcId="{70E2F812-B84E-4435-8F19-AA2AEE673D7F}" destId="{3B00B555-4ABC-42DF-BCD2-AE9903D8E8D4}" srcOrd="0" destOrd="0" presId="urn:microsoft.com/office/officeart/2008/layout/RadialCluster"/>
    <dgm:cxn modelId="{79B98052-3671-4AF2-B479-5E600FA58E96}" srcId="{6538DDB7-EE3D-49CC-A5C9-8292DE30BF10}" destId="{1F130446-5123-4F2F-9BC5-ECCA009F757B}" srcOrd="1" destOrd="0" parTransId="{60E89AC3-9619-46D5-BDDC-4B3796CD3207}" sibTransId="{4564278F-DAC5-48C7-AE64-34EAF04D975C}"/>
    <dgm:cxn modelId="{F7A5647E-B671-4658-9634-047A2792343C}" srcId="{6538DDB7-EE3D-49CC-A5C9-8292DE30BF10}" destId="{70F68E81-B935-4837-9092-AE926073672C}" srcOrd="2" destOrd="0" parTransId="{D8BE3E9C-2EB2-4C70-97CC-45397EE02646}" sibTransId="{98BF104A-85E0-477A-A031-ABF7C4FEDDB6}"/>
    <dgm:cxn modelId="{678AB1E3-E635-4CB6-8247-EF2798A9C756}" type="presOf" srcId="{6F7B905C-53A2-4274-AA86-E3674EE0C268}" destId="{53812D5B-6462-40CD-AE11-B049ACCFC5C1}" srcOrd="0" destOrd="0" presId="urn:microsoft.com/office/officeart/2008/layout/RadialCluster"/>
    <dgm:cxn modelId="{B1BBC365-6901-43C0-A4AF-375DC88EC5DB}" type="presOf" srcId="{6538DDB7-EE3D-49CC-A5C9-8292DE30BF10}" destId="{29385037-F6CB-4681-ADDF-6D23EE105366}" srcOrd="0" destOrd="0" presId="urn:microsoft.com/office/officeart/2008/layout/RadialCluster"/>
    <dgm:cxn modelId="{3C41B132-1246-4439-B56F-08F9D868A764}" type="presOf" srcId="{7B5059FF-8E4F-45F7-8CFA-81E546A56AB3}" destId="{5567CF20-EC49-462B-A625-D0A1AA16CE4B}" srcOrd="0" destOrd="0" presId="urn:microsoft.com/office/officeart/2008/layout/RadialCluster"/>
    <dgm:cxn modelId="{D564634F-C674-4D7D-8066-3ACD90B5C502}" srcId="{F6BED2DF-CF6E-48B6-8B95-39E2B3343DE9}" destId="{7B5059FF-8E4F-45F7-8CFA-81E546A56AB3}" srcOrd="0" destOrd="0" parTransId="{258EB52C-36F0-4733-9828-1987379AF870}" sibTransId="{5A2BA147-A691-4CBD-84BF-AEAB96289E49}"/>
    <dgm:cxn modelId="{AE673744-143B-4E1D-8517-1761ACFFD7F6}" type="presParOf" srcId="{29385037-F6CB-4681-ADDF-6D23EE105366}" destId="{4304CABB-A749-482B-85A4-1D5823ED6548}" srcOrd="0" destOrd="0" presId="urn:microsoft.com/office/officeart/2008/layout/RadialCluster"/>
    <dgm:cxn modelId="{B06BC67F-EA5E-46B2-88FC-08A15241F094}" type="presParOf" srcId="{4304CABB-A749-482B-85A4-1D5823ED6548}" destId="{A86E493D-C90D-4CE6-8E87-7B87B5D41C96}" srcOrd="0" destOrd="0" presId="urn:microsoft.com/office/officeart/2008/layout/RadialCluster"/>
    <dgm:cxn modelId="{22DF8995-DD8A-4AED-8F59-B3C98F8F7FBC}" type="presParOf" srcId="{4304CABB-A749-482B-85A4-1D5823ED6548}" destId="{5478DE7F-5D55-4371-A4C6-944E1E733B62}" srcOrd="1" destOrd="0" presId="urn:microsoft.com/office/officeart/2008/layout/RadialCluster"/>
    <dgm:cxn modelId="{9A5E6548-71CA-4DD2-B3CB-1B7C2C1D34BA}" type="presParOf" srcId="{4304CABB-A749-482B-85A4-1D5823ED6548}" destId="{5567CF20-EC49-462B-A625-D0A1AA16CE4B}" srcOrd="2" destOrd="0" presId="urn:microsoft.com/office/officeart/2008/layout/RadialCluster"/>
    <dgm:cxn modelId="{936BA1B2-957C-4597-8906-4709BFC9E6E1}" type="presParOf" srcId="{4304CABB-A749-482B-85A4-1D5823ED6548}" destId="{3B00B555-4ABC-42DF-BCD2-AE9903D8E8D4}" srcOrd="3" destOrd="0" presId="urn:microsoft.com/office/officeart/2008/layout/RadialCluster"/>
    <dgm:cxn modelId="{CB16C5A6-3519-4E87-AE7E-9D10AEBA5B01}" type="presParOf" srcId="{4304CABB-A749-482B-85A4-1D5823ED6548}" destId="{53812D5B-6462-40CD-AE11-B049ACCFC5C1}" srcOrd="4" destOrd="0" presId="urn:microsoft.com/office/officeart/2008/layout/RadialCluster"/>
    <dgm:cxn modelId="{E60F0C1C-06A8-4A97-B8F7-59D795C91F71}" type="presParOf" srcId="{4304CABB-A749-482B-85A4-1D5823ED6548}" destId="{0D8B4807-672C-4B2C-9ECF-7202297F72A4}" srcOrd="5" destOrd="0" presId="urn:microsoft.com/office/officeart/2008/layout/RadialCluster"/>
    <dgm:cxn modelId="{A9FA88C1-D9F7-4F65-BF56-B08E6483A495}" type="presParOf" srcId="{4304CABB-A749-482B-85A4-1D5823ED6548}" destId="{0FC4EFE8-864B-4407-8FCC-26D614046FB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E3035-8D3A-4891-BB39-7BE2FAF36178}">
      <dsp:nvSpPr>
        <dsp:cNvPr id="0" name=""/>
        <dsp:cNvSpPr/>
      </dsp:nvSpPr>
      <dsp:spPr>
        <a:xfrm>
          <a:off x="85731" y="0"/>
          <a:ext cx="3155726" cy="1457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ч. 2.1 ст. 7 Федерального закона от 29.12.1994 N 77-ФЗ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(ред. от 03.07.2016) «Об обязательном экземпляре документов</a:t>
          </a:r>
          <a:endParaRPr lang="ru-RU" sz="1800" b="1" kern="1200" dirty="0"/>
        </a:p>
      </dsp:txBody>
      <dsp:txXfrm>
        <a:off x="128431" y="42700"/>
        <a:ext cx="3070326" cy="1372500"/>
      </dsp:txXfrm>
    </dsp:sp>
    <dsp:sp modelId="{19745903-060E-420D-91B9-B1C356BF6097}">
      <dsp:nvSpPr>
        <dsp:cNvPr id="0" name=""/>
        <dsp:cNvSpPr/>
      </dsp:nvSpPr>
      <dsp:spPr>
        <a:xfrm>
          <a:off x="3492042" y="839494"/>
          <a:ext cx="4156532" cy="3336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Минкультуры России от 26.12.2017 N 2227 </a:t>
          </a:r>
          <a:r>
            <a:rPr lang="ru-RU" sz="15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 утверждении Порядка доставки, хранения, учета обязательного экземпляра печатного издания в электронной форме, мер защиты при доставке обязательного экземпляра печатного издания в электронной форме, порядка компьютерной обработки данных обязательного экземпляра печатного издания в электронной форме в целях их классификации и систематизации, а также требований к формату доставляемого файла обязательного экземпляра печатного издания в электронной форме» (Зарегистрировано в Минюсте России 13.03.2018 N 50320)</a:t>
          </a:r>
          <a:endParaRPr lang="ru-RU" sz="1500" kern="1200" dirty="0"/>
        </a:p>
      </dsp:txBody>
      <dsp:txXfrm>
        <a:off x="3589761" y="937213"/>
        <a:ext cx="3961094" cy="3140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493D-C90D-4CE6-8E87-7B87B5D41C96}">
      <dsp:nvSpPr>
        <dsp:cNvPr id="0" name=""/>
        <dsp:cNvSpPr/>
      </dsp:nvSpPr>
      <dsp:spPr>
        <a:xfrm>
          <a:off x="38091" y="1321634"/>
          <a:ext cx="6836663" cy="1209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за нарушение порядка представления экземпляра документов, письменных уведомлений, уставов, договоров – административный штраф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(ст. 13.23 КоАП РФ)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11" y="1380654"/>
        <a:ext cx="6718623" cy="1090989"/>
      </dsp:txXfrm>
    </dsp:sp>
    <dsp:sp modelId="{5478DE7F-5D55-4371-A4C6-944E1E733B62}">
      <dsp:nvSpPr>
        <dsp:cNvPr id="0" name=""/>
        <dsp:cNvSpPr/>
      </dsp:nvSpPr>
      <dsp:spPr>
        <a:xfrm rot="16214798">
          <a:off x="3291568" y="1153455"/>
          <a:ext cx="33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3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7CF20-EC49-462B-A625-D0A1AA16CE4B}">
      <dsp:nvSpPr>
        <dsp:cNvPr id="0" name=""/>
        <dsp:cNvSpPr/>
      </dsp:nvSpPr>
      <dsp:spPr>
        <a:xfrm>
          <a:off x="2543174" y="119066"/>
          <a:ext cx="1838326" cy="8662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граждане - от 200 до 500 рублей</a:t>
          </a:r>
          <a:endParaRPr lang="ru-RU" kern="1200" dirty="0"/>
        </a:p>
      </dsp:txBody>
      <dsp:txXfrm>
        <a:off x="2585459" y="161351"/>
        <a:ext cx="1753756" cy="781640"/>
      </dsp:txXfrm>
    </dsp:sp>
    <dsp:sp modelId="{3B00B555-4ABC-42DF-BCD2-AE9903D8E8D4}">
      <dsp:nvSpPr>
        <dsp:cNvPr id="0" name=""/>
        <dsp:cNvSpPr/>
      </dsp:nvSpPr>
      <dsp:spPr>
        <a:xfrm rot="2584087">
          <a:off x="4048036" y="2670315"/>
          <a:ext cx="409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01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12D5B-6462-40CD-AE11-B049ACCFC5C1}">
      <dsp:nvSpPr>
        <dsp:cNvPr id="0" name=""/>
        <dsp:cNvSpPr/>
      </dsp:nvSpPr>
      <dsp:spPr>
        <a:xfrm>
          <a:off x="3883349" y="2809967"/>
          <a:ext cx="2269802" cy="1152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лица - от  10000 до 20000 рублей</a:t>
          </a:r>
        </a:p>
        <a:p>
          <a:pPr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939593" y="2866211"/>
        <a:ext cx="2157314" cy="1039681"/>
      </dsp:txXfrm>
    </dsp:sp>
    <dsp:sp modelId="{0D8B4807-672C-4B2C-9ECF-7202297F72A4}">
      <dsp:nvSpPr>
        <dsp:cNvPr id="0" name=""/>
        <dsp:cNvSpPr/>
      </dsp:nvSpPr>
      <dsp:spPr>
        <a:xfrm rot="8283928">
          <a:off x="2435034" y="2664197"/>
          <a:ext cx="399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63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4EFE8-864B-4407-8FCC-26D614046FBF}">
      <dsp:nvSpPr>
        <dsp:cNvPr id="0" name=""/>
        <dsp:cNvSpPr/>
      </dsp:nvSpPr>
      <dsp:spPr>
        <a:xfrm>
          <a:off x="657228" y="2797731"/>
          <a:ext cx="2326922" cy="119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должностные лица - от 1000 до 2000 рублей</a:t>
          </a:r>
          <a:endParaRPr lang="ru-RU" kern="1200" dirty="0"/>
        </a:p>
      </dsp:txBody>
      <dsp:txXfrm>
        <a:off x="715598" y="2856101"/>
        <a:ext cx="2210182" cy="1078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B4E61-B55F-43BC-95CF-4477F9C8B311}">
      <dsp:nvSpPr>
        <dsp:cNvPr id="0" name=""/>
        <dsp:cNvSpPr/>
      </dsp:nvSpPr>
      <dsp:spPr>
        <a:xfrm>
          <a:off x="0" y="2989820"/>
          <a:ext cx="7019925" cy="11489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ч. 4 ст. 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знак информационной продукции размещается  </a:t>
          </a:r>
          <a:endParaRPr lang="ru-RU" sz="1600" b="1" kern="1200" dirty="0"/>
        </a:p>
      </dsp:txBody>
      <dsp:txXfrm>
        <a:off x="0" y="2989820"/>
        <a:ext cx="7019925" cy="620423"/>
      </dsp:txXfrm>
    </dsp:sp>
    <dsp:sp modelId="{FC2D1BA8-FCD3-425D-B5EF-3AB53FA918D4}">
      <dsp:nvSpPr>
        <dsp:cNvPr id="0" name=""/>
        <dsp:cNvSpPr/>
      </dsp:nvSpPr>
      <dsp:spPr>
        <a:xfrm>
          <a:off x="3427" y="3717783"/>
          <a:ext cx="2337689" cy="5285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перечнях и каталогах информационной продукции</a:t>
          </a:r>
          <a:endParaRPr lang="ru-RU" sz="1100" kern="1200" dirty="0"/>
        </a:p>
      </dsp:txBody>
      <dsp:txXfrm>
        <a:off x="3427" y="3717783"/>
        <a:ext cx="2337689" cy="528509"/>
      </dsp:txXfrm>
    </dsp:sp>
    <dsp:sp modelId="{B054B786-3339-4078-AA68-A5E5CBE75B8B}">
      <dsp:nvSpPr>
        <dsp:cNvPr id="0" name=""/>
        <dsp:cNvSpPr/>
      </dsp:nvSpPr>
      <dsp:spPr>
        <a:xfrm>
          <a:off x="2341117" y="3717783"/>
          <a:ext cx="2337689" cy="5285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публикуемых программах теле- и радиопередач</a:t>
          </a:r>
          <a:endParaRPr lang="ru-RU" sz="1100" kern="1200"/>
        </a:p>
      </dsp:txBody>
      <dsp:txXfrm>
        <a:off x="2341117" y="3717783"/>
        <a:ext cx="2337689" cy="528509"/>
      </dsp:txXfrm>
    </dsp:sp>
    <dsp:sp modelId="{627AD5D4-4D97-42A2-BC09-007DD0440016}">
      <dsp:nvSpPr>
        <dsp:cNvPr id="0" name=""/>
        <dsp:cNvSpPr/>
      </dsp:nvSpPr>
      <dsp:spPr>
        <a:xfrm>
          <a:off x="4678807" y="3717783"/>
          <a:ext cx="2337689" cy="5285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в информационной продукции, размещаемой в информационно-телекоммуникационных сетях</a:t>
          </a:r>
          <a:endParaRPr lang="ru-RU" sz="1100" kern="1200" dirty="0"/>
        </a:p>
      </dsp:txBody>
      <dsp:txXfrm>
        <a:off x="4678807" y="3717783"/>
        <a:ext cx="2337689" cy="528509"/>
      </dsp:txXfrm>
    </dsp:sp>
    <dsp:sp modelId="{E9195CEA-CF15-4AE5-82CB-50159C46DFB1}">
      <dsp:nvSpPr>
        <dsp:cNvPr id="0" name=""/>
        <dsp:cNvSpPr/>
      </dsp:nvSpPr>
      <dsp:spPr>
        <a:xfrm rot="10800000">
          <a:off x="0" y="1049757"/>
          <a:ext cx="7019925" cy="2016744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ч.6 ст. 11</a:t>
          </a:r>
          <a:endParaRPr lang="ru-RU" sz="1600" kern="1200" dirty="0"/>
        </a:p>
      </dsp:txBody>
      <dsp:txXfrm rot="-10800000">
        <a:off x="0" y="1049757"/>
        <a:ext cx="7019925" cy="707877"/>
      </dsp:txXfrm>
    </dsp:sp>
    <dsp:sp modelId="{1310258C-091B-4446-8F3A-31A4ABE315F8}">
      <dsp:nvSpPr>
        <dsp:cNvPr id="0" name=""/>
        <dsp:cNvSpPr/>
      </dsp:nvSpPr>
      <dsp:spPr>
        <a:xfrm>
          <a:off x="0" y="1034269"/>
          <a:ext cx="2191265" cy="11329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n-lt"/>
              <a:cs typeface="Times New Roman" panose="02020603050405020304" pitchFamily="18" charset="0"/>
            </a:rPr>
            <a:t>До начала демонстрации посредством зрелищного мероприятия информационной  продукции присваивается знак информационной продукции</a:t>
          </a:r>
          <a:endParaRPr lang="ru-RU" sz="1000" kern="1200" dirty="0">
            <a:latin typeface="+mn-lt"/>
            <a:cs typeface="Times New Roman" panose="02020603050405020304" pitchFamily="18" charset="0"/>
          </a:endParaRPr>
        </a:p>
      </dsp:txBody>
      <dsp:txXfrm>
        <a:off x="0" y="1034269"/>
        <a:ext cx="2191265" cy="1132910"/>
      </dsp:txXfrm>
    </dsp:sp>
    <dsp:sp modelId="{049F4230-3192-45B7-AB5C-298A1BFDDFC5}">
      <dsp:nvSpPr>
        <dsp:cNvPr id="0" name=""/>
        <dsp:cNvSpPr/>
      </dsp:nvSpPr>
      <dsp:spPr>
        <a:xfrm>
          <a:off x="2162096" y="1608192"/>
          <a:ext cx="2656498" cy="7792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Демонстрация нескольких видов информационной продукции для детей разных возрастных категорий - знак должен соответствовать информационной продукции для детей старшей возрастной категории</a:t>
          </a:r>
          <a:endParaRPr lang="ru-RU" sz="1000" kern="1200" dirty="0"/>
        </a:p>
      </dsp:txBody>
      <dsp:txXfrm>
        <a:off x="2162096" y="1608192"/>
        <a:ext cx="2656498" cy="779216"/>
      </dsp:txXfrm>
    </dsp:sp>
    <dsp:sp modelId="{18AF9E0D-DC8E-409D-A737-59476333E229}">
      <dsp:nvSpPr>
        <dsp:cNvPr id="0" name=""/>
        <dsp:cNvSpPr/>
      </dsp:nvSpPr>
      <dsp:spPr>
        <a:xfrm>
          <a:off x="4838497" y="1016292"/>
          <a:ext cx="2168765" cy="11363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Указанный знак размещается на афишах и иных объявлениях о проведении зрелищного мероприятия</a:t>
          </a:r>
          <a:endParaRPr lang="ru-RU" sz="1000" kern="1200" dirty="0"/>
        </a:p>
      </dsp:txBody>
      <dsp:txXfrm>
        <a:off x="4838497" y="1016292"/>
        <a:ext cx="2168765" cy="1136360"/>
      </dsp:txXfrm>
    </dsp:sp>
    <dsp:sp modelId="{C6A32139-CD75-4CE5-8EBD-585473367221}">
      <dsp:nvSpPr>
        <dsp:cNvPr id="0" name=""/>
        <dsp:cNvSpPr/>
      </dsp:nvSpPr>
      <dsp:spPr>
        <a:xfrm rot="10800000">
          <a:off x="0" y="0"/>
          <a:ext cx="7019925" cy="113689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29.12.2010 N 436-ФЗ (ред. от 18.12.2018) «О защите детей от информации, причиняющей вред их здоровью и развитию»</a:t>
          </a:r>
          <a:endParaRPr lang="ru-RU" sz="1600" b="1" kern="1200" dirty="0"/>
        </a:p>
      </dsp:txBody>
      <dsp:txXfrm rot="10800000">
        <a:off x="0" y="0"/>
        <a:ext cx="7019925" cy="738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4644-DCAB-4BFE-B744-7C792CB86F39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33FA-CE6F-4DA3-94F7-390EFAF78DCE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704-CE31-4E8D-9B7A-04E794279B20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4644-DCAB-4BFE-B744-7C792CB86F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BF71-A6F2-4676-8D29-F718E697D5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40F9-9D30-4DFA-86D7-1B6EEE1299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1CF-4E24-4466-AB30-584939718F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937-F0FD-42B7-8F60-07C487C18D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8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82D-91C5-414A-9E43-345F6FE8B3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4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61A3-81F8-451B-B99E-23B6205989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E6DD-0D25-495C-93DD-7CCDB9D4C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BF71-A6F2-4676-8D29-F718E697D54C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811F-6137-4E6E-98C5-BF9A5CBC6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5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33FA-CE6F-4DA3-94F7-390EFAF78D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16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704-CE31-4E8D-9B7A-04E794279B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40F9-9D30-4DFA-86D7-1B6EEE129911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1CF-4E24-4466-AB30-584939718FE5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937-F0FD-42B7-8F60-07C487C18DDA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82D-91C5-414A-9E43-345F6FE8B318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61A3-81F8-451B-B99E-23B620598926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E6DD-0D25-495C-93DD-7CCDB9D4C311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811F-6137-4E6E-98C5-BF9A5CBC6038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B847-707D-4707-A32C-0315B9391AEF}" type="datetime1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B847-707D-4707-A32C-0315B9391A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348" y="2297225"/>
            <a:ext cx="75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Соблюдение </a:t>
            </a:r>
            <a:r>
              <a:rPr lang="ru-RU" b="1" dirty="0">
                <a:latin typeface="Arial Narrow" panose="020B0606020202030204" pitchFamily="34" charset="0"/>
              </a:rPr>
              <a:t>требований </a:t>
            </a:r>
            <a:r>
              <a:rPr lang="ru-RU" b="1" dirty="0" smtClean="0">
                <a:latin typeface="Arial Narrow" panose="020B0606020202030204" pitchFamily="34" charset="0"/>
              </a:rPr>
              <a:t> законодательства Российской Федерации о предоставлении обязательного экземпляра в электронном виде и требований к знаку информационной продукции в анонсах, афишах, перечнях  информационной продукции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849" y="3642139"/>
            <a:ext cx="6105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A97"/>
                </a:solidFill>
                <a:latin typeface="Arial Narrow" panose="020B0606020202030204" pitchFamily="34" charset="0"/>
              </a:rPr>
              <a:t>Докладчик :  начальник отдела по защите прав субъектов персональных данных , надзора  в сфере массовых  коммуникаций и информационных технологий  Сергеева Татьяна Анатольевна</a:t>
            </a:r>
            <a:endParaRPr lang="ru-RU" sz="1400" b="1" dirty="0">
              <a:solidFill>
                <a:srgbClr val="004A9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275" y="4699063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Магадан</a:t>
            </a:r>
            <a:r>
              <a:rPr lang="ru-RU" sz="14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,  2019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4" y="80081"/>
            <a:ext cx="147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</a:rPr>
              <a:t>Нарушение: </a:t>
            </a:r>
            <a:r>
              <a:rPr lang="ru-RU" sz="1900" b="1" dirty="0" smtClean="0">
                <a:latin typeface="Arial Narrow" pitchFamily="34" charset="0"/>
              </a:rPr>
              <a:t>           </a:t>
            </a:r>
          </a:p>
          <a:p>
            <a:pPr algn="just"/>
            <a:endParaRPr lang="ru-RU" sz="1900" b="1" dirty="0" smtClean="0">
              <a:latin typeface="Arial Narrow" pitchFamily="34" charset="0"/>
            </a:endParaRPr>
          </a:p>
          <a:p>
            <a:pPr algn="just"/>
            <a:endParaRPr lang="ru-RU" sz="2200" b="1" dirty="0" smtClean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16" y="434465"/>
            <a:ext cx="6194534" cy="422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1816" y="554615"/>
            <a:ext cx="8115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знак установленный производителем</a:t>
            </a:r>
          </a:p>
          <a:p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Спектакли: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"Дура и дурочка"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"Боярыня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,  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Арт" - 12+, спектакль "Званый вечер с итальянцами" - 6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Художественные фильмы: х/ф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Суспирия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х/ф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"Все или ничего", "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Оцепенешие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страха", "Проводник", "Робин Гуд: начало" 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+,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х/ф  "Фантастические твари: преступление Грин-де-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Вальда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", "Хроники хищных городов"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- 12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+,  м/ф "Ральф против интернета" имеет возрастную категорию - 6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714" y="3205330"/>
            <a:ext cx="848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Реально назначенное административное наказание – штраф: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юридическое лицо – 10000 руб., главный редактор – 3000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" y="627071"/>
            <a:ext cx="7791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Arial Narrow" pitchFamily="34" charset="0"/>
              </a:rPr>
              <a:t>				</a:t>
            </a:r>
            <a:endParaRPr lang="ru-RU" sz="1900" b="1" dirty="0" smtClean="0"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5971"/>
            <a:ext cx="2362200" cy="41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62" y="445971"/>
            <a:ext cx="2392306" cy="410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инус 2"/>
          <p:cNvSpPr/>
          <p:nvPr/>
        </p:nvSpPr>
        <p:spPr>
          <a:xfrm>
            <a:off x="407988" y="1795842"/>
            <a:ext cx="9144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4505326" y="1795842"/>
            <a:ext cx="866774" cy="914400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8487" y="562447"/>
            <a:ext cx="8224487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050" b="1" dirty="0" smtClean="0">
              <a:solidFill>
                <a:srgbClr val="333333"/>
              </a:solidFill>
              <a:latin typeface="Arial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44" y="55201"/>
            <a:ext cx="746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itchFamily="34" charset="0"/>
              </a:rPr>
              <a:t>Знак информационной продукции в перечнях </a:t>
            </a:r>
            <a:r>
              <a:rPr lang="ru-RU" sz="1400" b="1" dirty="0" smtClean="0">
                <a:latin typeface="Arial Narrow" pitchFamily="34" charset="0"/>
              </a:rPr>
              <a:t>информационной </a:t>
            </a:r>
            <a:r>
              <a:rPr lang="ru-RU" sz="1400" b="1" dirty="0">
                <a:latin typeface="Arial Narrow" pitchFamily="34" charset="0"/>
              </a:rPr>
              <a:t>продукции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4836576"/>
              </p:ext>
            </p:extLst>
          </p:nvPr>
        </p:nvGraphicFramePr>
        <p:xfrm>
          <a:off x="1171574" y="536518"/>
          <a:ext cx="7029451" cy="442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38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8487" y="346554"/>
            <a:ext cx="853881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нормативно-правовых актов, регламентирующих деятельность СМИ</a:t>
            </a: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от 27.12. 1991 № 2124-1 «О средствах массовой информации»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25.07.2002 № 114-ФЗ «О противодействии экстремистской деятельности</a:t>
            </a:r>
            <a:r>
              <a:rPr lang="ru-RU" sz="1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29.12.1994  № 77-ФЗ «Об обязательном экземпляре документов»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29.12.2010 № 436-ФЗ «О защите детей от информации, причиняющей вред их здоровью и развитию»;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27.07.2006 № 149-ФЗ «Об информации, информационных технологиях и защите информации»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3-ФЗ «О наркотических средствах и психотропных веществах»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23.02.2013 № 15-ФЗ "Об охране здоровья от воздействия окружающего табачного дыма и последствий потребления </a:t>
            </a:r>
            <a:r>
              <a:rPr lang="ru-RU" sz="1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табака»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75" y="953769"/>
            <a:ext cx="7858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b="1" dirty="0" smtClean="0">
              <a:latin typeface="Arial Narrow" pitchFamily="34" charset="0"/>
            </a:endParaRPr>
          </a:p>
          <a:p>
            <a:pPr indent="447675" algn="just">
              <a:buFont typeface="Arial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09625" y="1134234"/>
            <a:ext cx="1533525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76488" y="802265"/>
            <a:ext cx="6196012" cy="125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о предоставлении обязательного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 в электронном виде (нормативное регулирование, получатели, сроки, нарушения ответственность).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09625" y="2901210"/>
            <a:ext cx="1566863" cy="584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76489" y="2621112"/>
            <a:ext cx="6196011" cy="1381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«О защите детей от информации, причиняющей вред их здоровью и развитию» при опубликовании программ телепередач, анонсов, афиш, объявлений о проведении зрелищных мероприятий (требования, нарушения, ответственность).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0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975" y="491236"/>
            <a:ext cx="78581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32" y="60349"/>
            <a:ext cx="746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Предоставление </a:t>
            </a:r>
            <a:r>
              <a:rPr lang="ru-RU" sz="1400" b="1" dirty="0" smtClean="0">
                <a:latin typeface="Arial Narrow" pitchFamily="34" charset="0"/>
              </a:rPr>
              <a:t>обязательного </a:t>
            </a:r>
            <a:r>
              <a:rPr lang="ru-RU" sz="1400" b="1" dirty="0">
                <a:latin typeface="Arial Narrow" pitchFamily="34" charset="0"/>
              </a:rPr>
              <a:t>экземпляра в электронном виде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9695998"/>
              </p:ext>
            </p:extLst>
          </p:nvPr>
        </p:nvGraphicFramePr>
        <p:xfrm>
          <a:off x="971550" y="491236"/>
          <a:ext cx="7648575" cy="419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Соединительная линия уступом 4"/>
          <p:cNvCxnSpPr/>
          <p:nvPr/>
        </p:nvCxnSpPr>
        <p:spPr>
          <a:xfrm>
            <a:off x="3086100" y="1943100"/>
            <a:ext cx="1404937" cy="93345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975" y="491236"/>
            <a:ext cx="80962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 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Arial Narrow" pitchFamily="34" charset="0"/>
            </a:endParaRPr>
          </a:p>
          <a:p>
            <a:pPr algn="just"/>
            <a:r>
              <a:rPr lang="ru-RU" sz="2200" b="1" dirty="0" smtClean="0">
                <a:latin typeface="Arial Narrow" pitchFamily="34" charset="0"/>
              </a:rPr>
              <a:t> </a:t>
            </a:r>
          </a:p>
          <a:p>
            <a:pPr algn="just"/>
            <a:endParaRPr lang="ru-RU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32" y="60349"/>
            <a:ext cx="7463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Предоставление</a:t>
            </a:r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обязательного </a:t>
            </a:r>
            <a:r>
              <a:rPr lang="ru-RU" b="1" dirty="0">
                <a:latin typeface="Arial Narrow" pitchFamily="34" charset="0"/>
              </a:rPr>
              <a:t>экземпляра в электронном виде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61975" y="667965"/>
            <a:ext cx="1704975" cy="694110"/>
          </a:xfrm>
          <a:prstGeom prst="rightArrow">
            <a:avLst/>
          </a:prstGeom>
          <a:solidFill>
            <a:srgbClr val="369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Получатели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3626" y="419101"/>
            <a:ext cx="6672261" cy="1212086"/>
          </a:xfrm>
          <a:prstGeom prst="rect">
            <a:avLst/>
          </a:prstGeom>
          <a:solidFill>
            <a:srgbClr val="3693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телеграфное агентство России (ИТАР-ТАСС)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www.bookchamber.ru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https://oek.rsl.ru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61975" y="2085972"/>
            <a:ext cx="1704974" cy="714375"/>
          </a:xfrm>
          <a:prstGeom prst="rightArrow">
            <a:avLst/>
          </a:prstGeom>
          <a:solidFill>
            <a:srgbClr val="369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Сроки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300287" y="1971674"/>
            <a:ext cx="6705601" cy="942975"/>
          </a:xfrm>
          <a:prstGeom prst="flowChartProcess">
            <a:avLst/>
          </a:prstGeom>
          <a:solidFill>
            <a:srgbClr val="369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документов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7 дней со дня выхода в свет первой партии тиража печатных изданий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8650" y="3481388"/>
            <a:ext cx="1638299" cy="7096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33626" y="3171826"/>
            <a:ext cx="6638925" cy="1314449"/>
          </a:xfrm>
          <a:prstGeom prst="flowChartProcess">
            <a:avLst/>
          </a:prstGeom>
          <a:solidFill>
            <a:srgbClr val="369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экземпляра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экземпляра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даты выхода в свет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3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6692478"/>
              </p:ext>
            </p:extLst>
          </p:nvPr>
        </p:nvGraphicFramePr>
        <p:xfrm>
          <a:off x="1228725" y="800101"/>
          <a:ext cx="6829425" cy="347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" y="802265"/>
            <a:ext cx="80962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0000FF"/>
                </a:solidFill>
              </a:rPr>
              <a:t> </a:t>
            </a:r>
            <a:endParaRPr lang="ru-RU" sz="2200" b="1" u="sng" dirty="0">
              <a:solidFill>
                <a:srgbClr val="0000FF"/>
              </a:solidFill>
            </a:endParaRPr>
          </a:p>
          <a:p>
            <a:pPr algn="just"/>
            <a:endParaRPr lang="ru-RU" sz="2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2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543504"/>
              </p:ext>
            </p:extLst>
          </p:nvPr>
        </p:nvGraphicFramePr>
        <p:xfrm>
          <a:off x="1238249" y="491236"/>
          <a:ext cx="6924675" cy="411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33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5316" y="1636721"/>
            <a:ext cx="8319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0113556"/>
              </p:ext>
            </p:extLst>
          </p:nvPr>
        </p:nvGraphicFramePr>
        <p:xfrm>
          <a:off x="942975" y="457200"/>
          <a:ext cx="7019925" cy="427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9049"/>
            <a:ext cx="7387206" cy="3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144" y="802265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144" y="99961"/>
            <a:ext cx="6945881" cy="519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29.12.2010 N 436-ФЗ (ред. от 18.12.2018) «О защите детей от информации, причиняющей вред их здоровью и развитию»</a:t>
            </a:r>
            <a:endParaRPr lang="ru-RU" sz="1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80235945"/>
              </p:ext>
            </p:extLst>
          </p:nvPr>
        </p:nvGraphicFramePr>
        <p:xfrm>
          <a:off x="933451" y="660878"/>
          <a:ext cx="7038974" cy="432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07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924</TotalTime>
  <Words>837</Words>
  <Application>Microsoft Office PowerPoint</Application>
  <PresentationFormat>Экран (16:9)</PresentationFormat>
  <Paragraphs>166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</vt:lpstr>
      <vt:lpstr>1_Презентация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User</dc:creator>
  <cp:lastModifiedBy>1</cp:lastModifiedBy>
  <cp:revision>62</cp:revision>
  <cp:lastPrinted>2016-12-09T17:39:14Z</cp:lastPrinted>
  <dcterms:created xsi:type="dcterms:W3CDTF">2019-02-03T23:27:10Z</dcterms:created>
  <dcterms:modified xsi:type="dcterms:W3CDTF">2019-04-12T00:27:13Z</dcterms:modified>
</cp:coreProperties>
</file>